
<file path=[Content_Types].xml><?xml version="1.0" encoding="utf-8"?>
<Types xmlns="http://schemas.openxmlformats.org/package/2006/content-types">
  <Default Extension="png" ContentType="image/png"/>
  <Default Extension="jpeg" ContentType="image/jpeg"/>
  <Default Extension="mov" ContentType="video/unknown"/>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65" r:id="rId1"/>
    <p:sldMasterId id="2147484077" r:id="rId2"/>
    <p:sldMasterId id="2147484090" r:id="rId3"/>
    <p:sldMasterId id="2147484105" r:id="rId4"/>
    <p:sldMasterId id="2147484117" r:id="rId5"/>
  </p:sldMasterIdLst>
  <p:notesMasterIdLst>
    <p:notesMasterId r:id="rId49"/>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9" r:id="rId48"/>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457200"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914400"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371600"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828800"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2286000" algn="l" defTabSz="914400" rtl="0" eaLnBrk="1" latinLnBrk="0" hangingPunct="1">
      <a:defRPr kern="1200">
        <a:solidFill>
          <a:schemeClr val="tx1"/>
        </a:solidFill>
        <a:latin typeface="Arial" pitchFamily="34" charset="0"/>
        <a:ea typeface="ＭＳ Ｐゴシック" pitchFamily="34" charset="-128"/>
        <a:cs typeface="+mn-cs"/>
      </a:defRPr>
    </a:lvl6pPr>
    <a:lvl7pPr marL="2743200" algn="l" defTabSz="914400" rtl="0" eaLnBrk="1" latinLnBrk="0" hangingPunct="1">
      <a:defRPr kern="1200">
        <a:solidFill>
          <a:schemeClr val="tx1"/>
        </a:solidFill>
        <a:latin typeface="Arial" pitchFamily="34" charset="0"/>
        <a:ea typeface="ＭＳ Ｐゴシック" pitchFamily="34" charset="-128"/>
        <a:cs typeface="+mn-cs"/>
      </a:defRPr>
    </a:lvl7pPr>
    <a:lvl8pPr marL="3200400" algn="l" defTabSz="914400" rtl="0" eaLnBrk="1" latinLnBrk="0" hangingPunct="1">
      <a:defRPr kern="1200">
        <a:solidFill>
          <a:schemeClr val="tx1"/>
        </a:solidFill>
        <a:latin typeface="Arial" pitchFamily="34" charset="0"/>
        <a:ea typeface="ＭＳ Ｐゴシック" pitchFamily="34" charset="-128"/>
        <a:cs typeface="+mn-cs"/>
      </a:defRPr>
    </a:lvl8pPr>
    <a:lvl9pPr marL="3657600" algn="l" defTabSz="914400" rtl="0" eaLnBrk="1" latinLnBrk="0" hangingPunct="1">
      <a:defRPr kern="1200">
        <a:solidFill>
          <a:schemeClr val="tx1"/>
        </a:solidFill>
        <a:latin typeface="Arial" pitchFamily="34" charset="0"/>
        <a:ea typeface="ＭＳ Ｐゴシック" pitchFamily="34" charset="-128"/>
        <a:cs typeface="+mn-cs"/>
      </a:defRPr>
    </a:lvl9pPr>
  </p:defaultTextStyle>
  <p:modifyVerifier cryptProviderType="rsaFull" cryptAlgorithmClass="hash" cryptAlgorithmType="typeAny" cryptAlgorithmSid="4" spinCount="100000" saltData="97fWfmNU1HFRBD5VdQ/yEg==" hashData="NDgO4t0kKxwQKzDc5Orm1b++5Rk="/>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AEAEA"/>
    <a:srgbClr val="33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806" autoAdjust="0"/>
    <p:restoredTop sz="98393" autoAdjust="0"/>
  </p:normalViewPr>
  <p:slideViewPr>
    <p:cSldViewPr>
      <p:cViewPr>
        <p:scale>
          <a:sx n="80" d="100"/>
          <a:sy n="80" d="100"/>
        </p:scale>
        <p:origin x="-1134" y="-264"/>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80" d="100"/>
        <a:sy n="80" d="100"/>
      </p:scale>
      <p:origin x="0" y="426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presProps" Target="pres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8" Type="http://schemas.openxmlformats.org/officeDocument/2006/relationships/slide" Target="slides/slide3.xml"/><Relationship Id="rId51"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wrap="square" lIns="91440" tIns="45720" rIns="91440" bIns="45720" numCol="1" anchor="t" anchorCtr="0" compatLnSpc="1">
            <a:prstTxWarp prst="textNoShape">
              <a:avLst/>
            </a:prstTxWarp>
          </a:bodyPr>
          <a:lstStyle>
            <a:lvl1pPr>
              <a:defRPr sz="1200">
                <a:latin typeface="Calibri" pitchFamily="34" charset="0"/>
              </a:defRPr>
            </a:lvl1pPr>
          </a:lstStyle>
          <a:p>
            <a:endParaRPr lang="zh-TW" altLang="zh-TW"/>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Calibri" pitchFamily="34" charset="0"/>
              </a:defRPr>
            </a:lvl1pPr>
          </a:lstStyle>
          <a:p>
            <a:fld id="{E7BB6A74-3B6F-4038-9961-34B0B6819B72}" type="datetimeFigureOut">
              <a:rPr lang="en-US" altLang="zh-TW"/>
              <a:pPr/>
              <a:t>5/12/2014</a:t>
            </a:fld>
            <a:endParaRPr lang="en-US" altLang="zh-TW"/>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wrap="square" lIns="91440" tIns="45720" rIns="91440" bIns="45720" numCol="1" anchor="b" anchorCtr="0" compatLnSpc="1">
            <a:prstTxWarp prst="textNoShape">
              <a:avLst/>
            </a:prstTxWarp>
          </a:bodyPr>
          <a:lstStyle>
            <a:lvl1pPr>
              <a:defRPr sz="1200">
                <a:latin typeface="Calibri" pitchFamily="34" charset="0"/>
              </a:defRPr>
            </a:lvl1pPr>
          </a:lstStyle>
          <a:p>
            <a:endParaRPr lang="zh-TW" altLang="zh-TW"/>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pitchFamily="34" charset="0"/>
              </a:defRPr>
            </a:lvl1pPr>
          </a:lstStyle>
          <a:p>
            <a:fld id="{10E0363D-9ED2-410F-A66B-31BD76604252}" type="slidenum">
              <a:rPr lang="en-US" altLang="zh-TW"/>
              <a:pPr/>
              <a:t>‹#›</a:t>
            </a:fld>
            <a:endParaRPr lang="en-US" altLang="zh-TW"/>
          </a:p>
        </p:txBody>
      </p:sp>
    </p:spTree>
    <p:extLst>
      <p:ext uri="{BB962C8B-B14F-4D97-AF65-F5344CB8AC3E}">
        <p14:creationId xmlns:p14="http://schemas.microsoft.com/office/powerpoint/2010/main" val="3635746239"/>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7"/>
          <p:cNvSpPr>
            <a:spLocks noGrp="1" noChangeArrowheads="1"/>
          </p:cNvSpPr>
          <p:nvPr>
            <p:ph type="sldNum" sz="quarter" idx="5"/>
          </p:nvPr>
        </p:nvSpPr>
        <p:spPr bwMode="auto">
          <a:noFill/>
          <a:ln>
            <a:miter lim="800000"/>
            <a:headEnd/>
            <a:tailEnd/>
          </a:ln>
        </p:spPr>
        <p:txBody>
          <a:bodyPr/>
          <a:lstStyle/>
          <a:p>
            <a:fld id="{B7066CF2-1193-477D-B300-F45C5E642F64}" type="slidenum">
              <a:rPr lang="zh-TW" altLang="en-US">
                <a:solidFill>
                  <a:prstClr val="black"/>
                </a:solidFill>
              </a:rPr>
              <a:pPr/>
              <a:t>10</a:t>
            </a:fld>
            <a:endParaRPr lang="en-US" altLang="zh-TW">
              <a:solidFill>
                <a:prstClr val="black"/>
              </a:solidFill>
            </a:endParaRPr>
          </a:p>
        </p:txBody>
      </p:sp>
      <p:sp>
        <p:nvSpPr>
          <p:cNvPr id="28674"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8675" name="Rectangle 3"/>
          <p:cNvSpPr>
            <a:spLocks noGrp="1" noChangeArrowheads="1"/>
          </p:cNvSpPr>
          <p:nvPr>
            <p:ph type="body" idx="1"/>
          </p:nvPr>
        </p:nvSpPr>
        <p:spPr bwMode="auto">
          <a:xfrm>
            <a:off x="914401" y="4341814"/>
            <a:ext cx="5029200" cy="4116387"/>
          </a:xfrm>
          <a:noFill/>
        </p:spPr>
        <p:txBody>
          <a:bodyPr wrap="square" numCol="1" anchor="t" anchorCtr="0" compatLnSpc="1">
            <a:prstTxWarp prst="textNoShape">
              <a:avLst/>
            </a:prstTxWarp>
          </a:bodyPr>
          <a:lstStyle/>
          <a:p>
            <a:pPr>
              <a:spcBef>
                <a:spcPct val="0"/>
              </a:spcBef>
            </a:pPr>
            <a:r>
              <a:rPr lang="zh-TW" altLang="en-US" sz="1400" smtClean="0">
                <a:ea typeface="標楷體" pitchFamily="65" charset="-120"/>
              </a:rPr>
              <a:t>先說明，消費必定產生利潤，只是誰賺走的問題。</a:t>
            </a:r>
          </a:p>
          <a:p>
            <a:pPr>
              <a:spcBef>
                <a:spcPct val="0"/>
              </a:spcBef>
            </a:pPr>
            <a:r>
              <a:rPr lang="zh-TW" altLang="en-US" sz="1400" smtClean="0">
                <a:latin typeface="標楷體" pitchFamily="65" charset="-120"/>
                <a:ea typeface="標楷體" pitchFamily="65" charset="-120"/>
              </a:rPr>
              <a:t>大多數的利潤都落入少數財團的口袋中─</a:t>
            </a:r>
          </a:p>
          <a:p>
            <a:pPr>
              <a:spcBef>
                <a:spcPct val="0"/>
              </a:spcBef>
            </a:pPr>
            <a:r>
              <a:rPr lang="zh-TW" altLang="en-US" sz="1400" smtClean="0">
                <a:latin typeface="標楷體" pitchFamily="65" charset="-120"/>
                <a:ea typeface="標楷體" pitchFamily="65" charset="-120"/>
              </a:rPr>
              <a:t>要以</a:t>
            </a:r>
            <a:r>
              <a:rPr lang="en-US" altLang="zh-TW" sz="1400" smtClean="0">
                <a:latin typeface="標楷體" pitchFamily="65" charset="-120"/>
                <a:ea typeface="標楷體" pitchFamily="65" charset="-120"/>
              </a:rPr>
              <a:t>7-11</a:t>
            </a:r>
            <a:r>
              <a:rPr lang="zh-TW" altLang="en-US" sz="1400" smtClean="0">
                <a:latin typeface="標楷體" pitchFamily="65" charset="-120"/>
                <a:ea typeface="標楷體" pitchFamily="65" charset="-120"/>
              </a:rPr>
              <a:t>、家樂福、百貨公司消費為例說明。</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0322" name="Slide Image Placeholder 1"/>
          <p:cNvSpPr>
            <a:spLocks noGrp="1" noRot="1" noChangeAspect="1" noTextEdit="1"/>
          </p:cNvSpPr>
          <p:nvPr>
            <p:ph type="sldImg"/>
          </p:nvPr>
        </p:nvSpPr>
        <p:spPr bwMode="auto">
          <a:xfrm>
            <a:off x="1144588" y="685800"/>
            <a:ext cx="4568825" cy="3427413"/>
          </a:xfrm>
          <a:noFill/>
          <a:ln>
            <a:solidFill>
              <a:srgbClr val="000000"/>
            </a:solidFill>
            <a:miter lim="800000"/>
            <a:headEnd/>
            <a:tailEnd/>
          </a:ln>
        </p:spPr>
      </p:sp>
      <p:sp>
        <p:nvSpPr>
          <p:cNvPr id="108032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altLang="zh-TW" dirty="0" smtClean="0"/>
              <a:t>Nora is the 1</a:t>
            </a:r>
            <a:r>
              <a:rPr lang="en-US" altLang="zh-TW" baseline="30000" dirty="0" smtClean="0"/>
              <a:t>st</a:t>
            </a:r>
            <a:r>
              <a:rPr lang="en-US" altLang="zh-TW" dirty="0" smtClean="0"/>
              <a:t> IBV earner, why you can earn the </a:t>
            </a:r>
            <a:r>
              <a:rPr lang="en-US" altLang="zh-TW" dirty="0" err="1" smtClean="0"/>
              <a:t>cheque</a:t>
            </a:r>
            <a:r>
              <a:rPr lang="en-US" altLang="zh-TW" dirty="0" smtClean="0"/>
              <a:t> so easy?</a:t>
            </a:r>
          </a:p>
          <a:p>
            <a:pPr eaLnBrk="1" hangingPunct="1">
              <a:spcBef>
                <a:spcPct val="0"/>
              </a:spcBef>
            </a:pPr>
            <a:endParaRPr lang="en-US" altLang="zh-TW" dirty="0" smtClean="0"/>
          </a:p>
          <a:p>
            <a:pPr eaLnBrk="1" hangingPunct="1">
              <a:spcBef>
                <a:spcPct val="0"/>
              </a:spcBef>
            </a:pPr>
            <a:r>
              <a:rPr lang="en-US" altLang="zh-TW" dirty="0" smtClean="0"/>
              <a:t>Nora : IBV = BV = Bank Account = $</a:t>
            </a:r>
          </a:p>
          <a:p>
            <a:pPr eaLnBrk="1" hangingPunct="1">
              <a:spcBef>
                <a:spcPct val="0"/>
              </a:spcBef>
            </a:pPr>
            <a:r>
              <a:rPr lang="en-US" dirty="0" smtClean="0"/>
              <a:t>BV=IBV</a:t>
            </a:r>
          </a:p>
        </p:txBody>
      </p:sp>
      <p:sp>
        <p:nvSpPr>
          <p:cNvPr id="108032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F39F583E-535B-446F-AED8-0874B7131C5E}" type="slidenum">
              <a:rPr lang="en-US" smtClean="0">
                <a:solidFill>
                  <a:srgbClr val="000000"/>
                </a:solidFill>
              </a:rPr>
              <a:pPr/>
              <a:t>22</a:t>
            </a:fld>
            <a:endParaRPr lang="en-US" smtClean="0">
              <a:solidFill>
                <a:srgbClr val="000000"/>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29" name="Slide Image Placeholder 1"/>
          <p:cNvSpPr>
            <a:spLocks noGrp="1" noRot="1" noChangeAspect="1" noTextEdit="1"/>
          </p:cNvSpPr>
          <p:nvPr>
            <p:ph type="sldImg"/>
          </p:nvPr>
        </p:nvSpPr>
        <p:spPr>
          <a:ln/>
        </p:spPr>
      </p:sp>
      <p:sp>
        <p:nvSpPr>
          <p:cNvPr id="20173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dirty="0">
              <a:ea typeface="儷黑 Pro"/>
              <a:cs typeface="儷黑 Pro"/>
            </a:endParaRPr>
          </a:p>
        </p:txBody>
      </p:sp>
      <p:sp>
        <p:nvSpPr>
          <p:cNvPr id="20173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724B6074-07BC-C640-B829-06046446F7AE}" type="slidenum">
              <a:rPr lang="en-US" sz="1200">
                <a:solidFill>
                  <a:srgbClr val="000000"/>
                </a:solidFill>
                <a:ea typeface="儷黑 Pro"/>
                <a:cs typeface="儷黑 Pro"/>
              </a:rPr>
              <a:pPr/>
              <a:t>24</a:t>
            </a:fld>
            <a:endParaRPr lang="en-US" sz="1200" dirty="0">
              <a:solidFill>
                <a:srgbClr val="000000"/>
              </a:solidFill>
              <a:ea typeface="儷黑 Pro"/>
              <a:cs typeface="儷黑 Pro"/>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Slide Image Placeholder 1"/>
          <p:cNvSpPr>
            <a:spLocks noGrp="1" noRot="1" noChangeAspect="1" noTextEdit="1"/>
          </p:cNvSpPr>
          <p:nvPr>
            <p:ph type="sldImg"/>
          </p:nvPr>
        </p:nvSpPr>
        <p:spPr bwMode="auto">
          <a:noFill/>
          <a:ln>
            <a:solidFill>
              <a:srgbClr val="000000"/>
            </a:solidFill>
            <a:miter lim="800000"/>
            <a:headEnd/>
            <a:tailEnd/>
          </a:ln>
        </p:spPr>
      </p:sp>
      <p:sp>
        <p:nvSpPr>
          <p:cNvPr id="49154"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zh-TW" altLang="zh-TW" smtClean="0"/>
          </a:p>
        </p:txBody>
      </p:sp>
      <p:sp>
        <p:nvSpPr>
          <p:cNvPr id="49155" name="Slide Number Placeholder 3"/>
          <p:cNvSpPr>
            <a:spLocks noGrp="1"/>
          </p:cNvSpPr>
          <p:nvPr>
            <p:ph type="sldNum" sz="quarter" idx="5"/>
          </p:nvPr>
        </p:nvSpPr>
        <p:spPr bwMode="auto">
          <a:noFill/>
          <a:ln>
            <a:miter lim="800000"/>
            <a:headEnd/>
            <a:tailEnd/>
          </a:ln>
        </p:spPr>
        <p:txBody>
          <a:bodyPr/>
          <a:lstStyle/>
          <a:p>
            <a:fld id="{0DD3EA3A-08EA-4822-9CC5-546CDD5E1017}" type="slidenum">
              <a:rPr lang="en-US" altLang="zh-TW">
                <a:solidFill>
                  <a:srgbClr val="000000"/>
                </a:solidFill>
              </a:rPr>
              <a:pPr/>
              <a:t>38</a:t>
            </a:fld>
            <a:endParaRPr lang="en-US" altLang="zh-TW">
              <a:solidFill>
                <a:srgbClr val="000000"/>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video" Target="../media/media1.wmv"/><Relationship Id="rId1" Type="http://schemas.microsoft.com/office/2007/relationships/media" Target="../media/media1.wmv"/><Relationship Id="rId4" Type="http://schemas.openxmlformats.org/officeDocument/2006/relationships/image" Target="../media/image4.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black">
                    <a:tint val="75000"/>
                  </a:prstClr>
                </a:solidFill>
              </a:rPr>
              <a:pPr/>
              <a:t>5/12/2014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srgbClr val="5FCBEF"/>
                </a:solidFill>
              </a:rPr>
              <a:pPr/>
              <a:t>‹#›</a:t>
            </a:fld>
            <a:endParaRPr lang="en-US" dirty="0">
              <a:solidFill>
                <a:srgbClr val="5FCBEF"/>
              </a:solidFill>
            </a:endParaRPr>
          </a:p>
        </p:txBody>
      </p:sp>
    </p:spTree>
    <p:extLst>
      <p:ext uri="{BB962C8B-B14F-4D97-AF65-F5344CB8AC3E}">
        <p14:creationId xmlns:p14="http://schemas.microsoft.com/office/powerpoint/2010/main" val="36858334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5C6B4A9-1611-4792-9094-5F34BCA07E0B}" type="datetimeFigureOut">
              <a:rPr lang="en-US" smtClean="0">
                <a:solidFill>
                  <a:prstClr val="black">
                    <a:tint val="75000"/>
                  </a:prstClr>
                </a:solidFill>
              </a:rPr>
              <a:pPr/>
              <a:t>5/12/2014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9333C77-0158-454C-844F-B7AB9BD7DAD4}" type="slidenum">
              <a:rPr lang="en-US" smtClean="0">
                <a:solidFill>
                  <a:srgbClr val="5FCBEF"/>
                </a:solidFill>
              </a:rPr>
              <a:pPr/>
              <a:t>‹#›</a:t>
            </a:fld>
            <a:endParaRPr lang="en-US" dirty="0">
              <a:solidFill>
                <a:srgbClr val="5FCBEF"/>
              </a:solidFill>
            </a:endParaRPr>
          </a:p>
        </p:txBody>
      </p:sp>
    </p:spTree>
    <p:extLst>
      <p:ext uri="{BB962C8B-B14F-4D97-AF65-F5344CB8AC3E}">
        <p14:creationId xmlns:p14="http://schemas.microsoft.com/office/powerpoint/2010/main" val="33674919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black">
                    <a:tint val="75000"/>
                  </a:prstClr>
                </a:solidFill>
              </a:rPr>
              <a:pPr/>
              <a:t>5/12/2014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srgbClr val="5FCBEF"/>
                </a:solidFill>
              </a:rPr>
              <a:pPr/>
              <a:t>‹#›</a:t>
            </a:fld>
            <a:endParaRPr lang="en-US" dirty="0">
              <a:solidFill>
                <a:srgbClr val="5FCBEF"/>
              </a:solidFill>
            </a:endParaRPr>
          </a:p>
        </p:txBody>
      </p:sp>
    </p:spTree>
    <p:extLst>
      <p:ext uri="{BB962C8B-B14F-4D97-AF65-F5344CB8AC3E}">
        <p14:creationId xmlns:p14="http://schemas.microsoft.com/office/powerpoint/2010/main" val="34833547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8130"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48131" name="Rectangle 3"/>
          <p:cNvSpPr>
            <a:spLocks noGrp="1" noChangeArrowheads="1"/>
          </p:cNvSpPr>
          <p:nvPr>
            <p:ph type="subTitle" idx="1"/>
          </p:nvPr>
        </p:nvSpPr>
        <p:spPr>
          <a:xfrm>
            <a:off x="1371600" y="3886200"/>
            <a:ext cx="6400800" cy="1752600"/>
          </a:xfrm>
        </p:spPr>
        <p:txBody>
          <a:bodyPr/>
          <a:lstStyle>
            <a:lvl1pPr marL="0" indent="0" algn="ctr">
              <a:buFont typeface="Wingdings" pitchFamily="-80" charset="2"/>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fld id="{B7E33418-4A51-E04C-B3AA-2D26E6E8CC66}"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634288524"/>
      </p:ext>
    </p:extLst>
  </p:cSld>
  <p:clrMapOvr>
    <a:masterClrMapping/>
  </p:clrMapOvr>
  <p:transition spd="med">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fld id="{02ED212B-C8FF-2042-98DC-3E5ED029DE1E}"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147675751"/>
      </p:ext>
    </p:extLst>
  </p:cSld>
  <p:clrMapOvr>
    <a:masterClrMapping/>
  </p:clrMapOvr>
  <p:transition spd="med">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fld id="{DA52B55A-3DFC-7C4A-B698-98483C5FB156}"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189627759"/>
      </p:ext>
    </p:extLst>
  </p:cSld>
  <p:clrMapOvr>
    <a:masterClrMapping/>
  </p:clrMapOvr>
  <p:transition spd="med">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fld id="{4317744B-DD46-1946-B5CE-CA8F85B7A4FE}"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909945514"/>
      </p:ext>
    </p:extLst>
  </p:cSld>
  <p:clrMapOvr>
    <a:masterClrMapping/>
  </p:clrMapOvr>
  <p:transition spd="med">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6"/>
          <p:cNvSpPr>
            <a:spLocks noGrp="1" noChangeArrowheads="1"/>
          </p:cNvSpPr>
          <p:nvPr>
            <p:ph type="sldNum" sz="quarter" idx="12"/>
          </p:nvPr>
        </p:nvSpPr>
        <p:spPr>
          <a:ln/>
        </p:spPr>
        <p:txBody>
          <a:bodyPr/>
          <a:lstStyle>
            <a:lvl1pPr>
              <a:defRPr/>
            </a:lvl1pPr>
          </a:lstStyle>
          <a:p>
            <a:fld id="{58304E38-20DF-EE4A-8206-8D9C62B4DD93}"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729427777"/>
      </p:ext>
    </p:extLst>
  </p:cSld>
  <p:clrMapOvr>
    <a:masterClrMapping/>
  </p:clrMapOvr>
  <p:transition spd="med">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fld id="{283662AB-362A-5149-81FB-E3425810092B}"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258744455"/>
      </p:ext>
    </p:extLst>
  </p:cSld>
  <p:clrMapOvr>
    <a:masterClrMapping/>
  </p:clrMapOvr>
  <p:transition spd="med">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6"/>
          <p:cNvSpPr>
            <a:spLocks noGrp="1" noChangeArrowheads="1"/>
          </p:cNvSpPr>
          <p:nvPr>
            <p:ph type="sldNum" sz="quarter" idx="12"/>
          </p:nvPr>
        </p:nvSpPr>
        <p:spPr>
          <a:ln/>
        </p:spPr>
        <p:txBody>
          <a:bodyPr/>
          <a:lstStyle>
            <a:lvl1pPr>
              <a:defRPr/>
            </a:lvl1pPr>
          </a:lstStyle>
          <a:p>
            <a:fld id="{F1B7840C-3ACA-0B4C-BF46-FAF8C06142C9}"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927097496"/>
      </p:ext>
    </p:extLst>
  </p:cSld>
  <p:clrMapOvr>
    <a:masterClrMapping/>
  </p:clrMapOvr>
  <p:transition spd="med">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fld id="{A5903979-633B-7147-BB0C-D11C3C86ABAB}"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510499013"/>
      </p:ext>
    </p:extLst>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2A54C80-263E-416B-A8E0-580EDEADCBDC}" type="datetimeFigureOut">
              <a:rPr lang="en-US" smtClean="0">
                <a:solidFill>
                  <a:prstClr val="black">
                    <a:tint val="75000"/>
                  </a:prstClr>
                </a:solidFill>
              </a:rPr>
              <a:pPr/>
              <a:t>5/12/2014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19954A3-9DFD-4C44-94BA-B95130A3BA1C}" type="slidenum">
              <a:rPr lang="en-US" smtClean="0">
                <a:solidFill>
                  <a:srgbClr val="5FCBEF"/>
                </a:solidFill>
              </a:rPr>
              <a:pPr/>
              <a:t>‹#›</a:t>
            </a:fld>
            <a:endParaRPr lang="en-US" dirty="0">
              <a:solidFill>
                <a:srgbClr val="5FCBEF"/>
              </a:solidFill>
            </a:endParaRPr>
          </a:p>
        </p:txBody>
      </p:sp>
    </p:spTree>
    <p:extLst>
      <p:ext uri="{BB962C8B-B14F-4D97-AF65-F5344CB8AC3E}">
        <p14:creationId xmlns:p14="http://schemas.microsoft.com/office/powerpoint/2010/main" val="228105169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fld id="{AC755D8E-C92C-FF42-ACC6-9778A9E0733B}"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5832621"/>
      </p:ext>
    </p:extLst>
  </p:cSld>
  <p:clrMapOvr>
    <a:masterClrMapping/>
  </p:clrMapOvr>
  <p:transition spd="med">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fld id="{91593215-CB20-A548-98CC-7382E4E4427F}"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4271729745"/>
      </p:ext>
    </p:extLst>
  </p:cSld>
  <p:clrMapOvr>
    <a:masterClrMapping/>
  </p:clrMapOvr>
  <p:transition spd="med">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fld id="{6BE50720-DCAC-EB47-9A6C-F18455E0500E}"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710670823"/>
      </p:ext>
    </p:extLst>
  </p:cSld>
  <p:clrMapOvr>
    <a:masterClrMapping/>
  </p:clrMapOvr>
  <p:transition spd="med">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457200" y="6245225"/>
            <a:ext cx="2133600" cy="476250"/>
          </a:xfrm>
        </p:spPr>
        <p:txBody>
          <a:bodyPr/>
          <a:lstStyle>
            <a:lvl1pPr>
              <a:defRPr/>
            </a:lvl1pPr>
          </a:lstStyle>
          <a:p>
            <a:pPr>
              <a:defRPr/>
            </a:pPr>
            <a:endParaRPr lang="en-US">
              <a:solidFill>
                <a:srgbClr val="FFFFFF"/>
              </a:solidFill>
            </a:endParaRPr>
          </a:p>
        </p:txBody>
      </p:sp>
      <p:sp>
        <p:nvSpPr>
          <p:cNvPr id="4" name="Footer Placeholder 3"/>
          <p:cNvSpPr>
            <a:spLocks noGrp="1"/>
          </p:cNvSpPr>
          <p:nvPr>
            <p:ph type="ftr" sz="quarter" idx="11"/>
          </p:nvPr>
        </p:nvSpPr>
        <p:spPr>
          <a:xfrm>
            <a:off x="3124200" y="6245225"/>
            <a:ext cx="2895600" cy="476250"/>
          </a:xfrm>
        </p:spPr>
        <p:txBody>
          <a:bodyPr/>
          <a:lstStyle>
            <a:lvl1pPr>
              <a:defRPr/>
            </a:lvl1pPr>
          </a:lstStyle>
          <a:p>
            <a:pPr>
              <a:defRPr/>
            </a:pPr>
            <a:endParaRPr lang="en-US">
              <a:solidFill>
                <a:srgbClr val="FFFFFF"/>
              </a:solidFill>
            </a:endParaRPr>
          </a:p>
        </p:txBody>
      </p:sp>
      <p:sp>
        <p:nvSpPr>
          <p:cNvPr id="5" name="Slide Number Placeholder 4"/>
          <p:cNvSpPr>
            <a:spLocks noGrp="1"/>
          </p:cNvSpPr>
          <p:nvPr>
            <p:ph type="sldNum" sz="quarter" idx="12"/>
          </p:nvPr>
        </p:nvSpPr>
        <p:spPr>
          <a:xfrm>
            <a:off x="6553200" y="6245225"/>
            <a:ext cx="2133600" cy="476250"/>
          </a:xfrm>
        </p:spPr>
        <p:txBody>
          <a:bodyPr/>
          <a:lstStyle>
            <a:lvl1pPr>
              <a:defRPr/>
            </a:lvl1pPr>
          </a:lstStyle>
          <a:p>
            <a:fld id="{94446A5F-6FD0-7341-9D72-FB51A79296CD}"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60207892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6" name="Rounded Rectangle 15"/>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7" name="Group 9"/>
          <p:cNvGrpSpPr>
            <a:grpSpLocks noChangeAspect="1"/>
          </p:cNvGrpSpPr>
          <p:nvPr/>
        </p:nvGrpSpPr>
        <p:grpSpPr bwMode="hidden">
          <a:xfrm>
            <a:off x="211665" y="5353963"/>
            <a:ext cx="8723376" cy="1331580"/>
            <a:chOff x="-3905250" y="4294188"/>
            <a:chExt cx="13011150" cy="1892300"/>
          </a:xfrm>
        </p:grpSpPr>
        <p:sp>
          <p:nvSpPr>
            <p:cNvPr id="11"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2"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3"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4"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useBgFill="1">
          <p:nvSpPr>
            <p:cNvPr id="15"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grpSp>
      <p:sp>
        <p:nvSpPr>
          <p:cNvPr id="2" name="Title 1"/>
          <p:cNvSpPr>
            <a:spLocks noGrp="1"/>
          </p:cNvSpPr>
          <p:nvPr>
            <p:ph type="ctrTitle"/>
          </p:nvPr>
        </p:nvSpPr>
        <p:spPr>
          <a:xfrm>
            <a:off x="685800" y="1600200"/>
            <a:ext cx="7772400" cy="1780108"/>
          </a:xfrm>
        </p:spPr>
        <p:txBody>
          <a:bodyPr anchor="b">
            <a:normAutofit/>
          </a:bodyPr>
          <a:lstStyle>
            <a:lvl1pPr>
              <a:defRPr sz="4400">
                <a:solidFill>
                  <a:srgbClr val="FFFFFF"/>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371600" y="3556001"/>
            <a:ext cx="6400800" cy="1473200"/>
          </a:xfrm>
        </p:spPr>
        <p:txBody>
          <a:bodyPr>
            <a:normAutofit/>
          </a:bodyPr>
          <a:lstStyle>
            <a:lvl1pPr marL="0" indent="0" algn="ctr">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2009620A-868C-4F51-95DA-72EFCEFE53EC}" type="datetime1">
              <a:rPr lang="en-US" smtClean="0">
                <a:solidFill>
                  <a:prstClr val="black">
                    <a:tint val="75000"/>
                  </a:prstClr>
                </a:solidFill>
              </a:rPr>
              <a:pPr/>
              <a:t>5/12/2014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944DE186-3112-4AB8-AF78-FDBC8ACE92CB}" type="slidenum">
              <a:rPr lang="en-US" smtClean="0">
                <a:solidFill>
                  <a:prstClr val="black">
                    <a:tint val="75000"/>
                  </a:prstClr>
                </a:solidFill>
              </a:rPr>
              <a:pPr/>
              <a:t>‹#›</a:t>
            </a:fld>
            <a:endParaRPr lang="en-US" dirty="0">
              <a:solidFill>
                <a:prstClr val="black">
                  <a:tint val="75000"/>
                </a:prstClr>
              </a:solidFill>
            </a:endParaRPr>
          </a:p>
        </p:txBody>
      </p:sp>
      <p:sp>
        <p:nvSpPr>
          <p:cNvPr id="17" name="Rectangle 16"/>
          <p:cNvSpPr/>
          <p:nvPr userDrawn="1"/>
        </p:nvSpPr>
        <p:spPr>
          <a:xfrm>
            <a:off x="0" y="0"/>
            <a:ext cx="9144000" cy="685800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srgbClr val="0C0C0C"/>
              </a:solidFill>
            </a:endParaRPr>
          </a:p>
        </p:txBody>
      </p:sp>
      <p:cxnSp>
        <p:nvCxnSpPr>
          <p:cNvPr id="18" name="Straight Connector 17"/>
          <p:cNvCxnSpPr/>
          <p:nvPr userDrawn="1"/>
        </p:nvCxnSpPr>
        <p:spPr>
          <a:xfrm>
            <a:off x="-1447800" y="-381000"/>
            <a:ext cx="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3101114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9877B57-B008-4CE5-8338-37E128D97E12}" type="datetime1">
              <a:rPr lang="en-US" smtClean="0">
                <a:solidFill>
                  <a:prstClr val="black">
                    <a:tint val="75000"/>
                  </a:prstClr>
                </a:solidFill>
                <a:latin typeface="Franklin Gothic Book"/>
              </a:rPr>
              <a:pPr/>
              <a:t>5/12/2014</a:t>
            </a:fld>
            <a:endParaRPr lang="en-US" dirty="0">
              <a:solidFill>
                <a:prstClr val="black">
                  <a:tint val="75000"/>
                </a:prstClr>
              </a:solidFill>
              <a:latin typeface="Franklin Gothic Book"/>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latin typeface="Franklin Gothic Book"/>
            </a:endParaRPr>
          </a:p>
        </p:txBody>
      </p:sp>
      <p:sp>
        <p:nvSpPr>
          <p:cNvPr id="6" name="Slide Number Placeholder 5"/>
          <p:cNvSpPr>
            <a:spLocks noGrp="1"/>
          </p:cNvSpPr>
          <p:nvPr>
            <p:ph type="sldNum" sz="quarter" idx="12"/>
          </p:nvPr>
        </p:nvSpPr>
        <p:spPr/>
        <p:txBody>
          <a:bodyPr/>
          <a:lstStyle/>
          <a:p>
            <a:fld id="{944DE186-3112-4AB8-AF78-FDBC8ACE92CB}" type="slidenum">
              <a:rPr lang="en-US" smtClean="0">
                <a:solidFill>
                  <a:prstClr val="black">
                    <a:tint val="75000"/>
                  </a:prstClr>
                </a:solidFill>
                <a:latin typeface="Franklin Gothic Book"/>
              </a:rPr>
              <a:pPr/>
              <a:t>‹#›</a:t>
            </a:fld>
            <a:endParaRPr lang="en-US" dirty="0">
              <a:solidFill>
                <a:prstClr val="black">
                  <a:tint val="75000"/>
                </a:prstClr>
              </a:solidFill>
              <a:latin typeface="Franklin Gothic Book"/>
            </a:endParaRPr>
          </a:p>
        </p:txBody>
      </p:sp>
      <p:sp>
        <p:nvSpPr>
          <p:cNvPr id="7" name="Title 6"/>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137179947"/>
      </p:ext>
    </p:extLst>
  </p:cSld>
  <p:clrMapOvr>
    <a:masterClrMapping/>
  </p:clrMapOvr>
  <p:timing>
    <p:tnLst>
      <p:par>
        <p:cTn id="1" dur="indefinite" restart="never" nodeType="tmRoot"/>
      </p:par>
    </p:tnLst>
  </p:timing>
  <p:hf sldNum="0" hdr="0" ftr="0" dt="0"/>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4" name="Rounded Rectangle 13"/>
          <p:cNvSpPr/>
          <p:nvPr/>
        </p:nvSpPr>
        <p:spPr>
          <a:xfrm>
            <a:off x="228600" y="228600"/>
            <a:ext cx="8695944" cy="4736592"/>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Freeform 14"/>
          <p:cNvSpPr>
            <a:spLocks/>
          </p:cNvSpPr>
          <p:nvPr/>
        </p:nvSpPr>
        <p:spPr bwMode="hidden">
          <a:xfrm>
            <a:off x="6047438" y="4203592"/>
            <a:ext cx="2876429" cy="714026"/>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0" name="Freeform 18"/>
          <p:cNvSpPr>
            <a:spLocks/>
          </p:cNvSpPr>
          <p:nvPr/>
        </p:nvSpPr>
        <p:spPr bwMode="hidden">
          <a:xfrm>
            <a:off x="2619320" y="4075290"/>
            <a:ext cx="5544515" cy="850138"/>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1" name="Freeform 22"/>
          <p:cNvSpPr>
            <a:spLocks/>
          </p:cNvSpPr>
          <p:nvPr/>
        </p:nvSpPr>
        <p:spPr bwMode="hidden">
          <a:xfrm>
            <a:off x="2828728" y="4087562"/>
            <a:ext cx="5467980" cy="774272"/>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2" name="Freeform 26"/>
          <p:cNvSpPr>
            <a:spLocks/>
          </p:cNvSpPr>
          <p:nvPr/>
        </p:nvSpPr>
        <p:spPr bwMode="hidden">
          <a:xfrm>
            <a:off x="5609489" y="4074174"/>
            <a:ext cx="3308000" cy="651549"/>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useBgFill="1">
        <p:nvSpPr>
          <p:cNvPr id="13" name="Freeform 10"/>
          <p:cNvSpPr>
            <a:spLocks/>
          </p:cNvSpPr>
          <p:nvPr/>
        </p:nvSpPr>
        <p:spPr bwMode="hidden">
          <a:xfrm>
            <a:off x="211665" y="4058555"/>
            <a:ext cx="8723376" cy="1329874"/>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 name="Title 1"/>
          <p:cNvSpPr>
            <a:spLocks noGrp="1"/>
          </p:cNvSpPr>
          <p:nvPr>
            <p:ph type="title"/>
          </p:nvPr>
        </p:nvSpPr>
        <p:spPr>
          <a:xfrm>
            <a:off x="690032" y="2463560"/>
            <a:ext cx="7772400" cy="1524000"/>
          </a:xfrm>
        </p:spPr>
        <p:txBody>
          <a:bodyPr anchor="t">
            <a:normAutofit/>
          </a:bodyPr>
          <a:lstStyle>
            <a:lvl1pPr algn="ctr">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367365" y="1437448"/>
            <a:ext cx="6417734" cy="939801"/>
          </a:xfrm>
        </p:spPr>
        <p:txBody>
          <a:bodyPr anchor="b">
            <a:normAutofit/>
          </a:bodyPr>
          <a:lstStyle>
            <a:lvl1pPr marL="0" indent="0" algn="ctr">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5FF7EA6-E896-45A1-9154-F345903B5BEF}" type="datetime1">
              <a:rPr lang="en-US" smtClean="0">
                <a:solidFill>
                  <a:prstClr val="black">
                    <a:tint val="75000"/>
                  </a:prstClr>
                </a:solidFill>
              </a:rPr>
              <a:pPr/>
              <a:t>5/12/2014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944DE186-3112-4AB8-AF78-FDBC8ACE92C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37451877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Date Placeholder 4"/>
          <p:cNvSpPr>
            <a:spLocks noGrp="1"/>
          </p:cNvSpPr>
          <p:nvPr>
            <p:ph type="dt" sz="half" idx="10"/>
          </p:nvPr>
        </p:nvSpPr>
        <p:spPr/>
        <p:txBody>
          <a:bodyPr/>
          <a:lstStyle/>
          <a:p>
            <a:fld id="{E26E2B09-917C-4CE8-84A4-CF423B837BAE}" type="datetime1">
              <a:rPr lang="en-US" smtClean="0">
                <a:solidFill>
                  <a:prstClr val="black">
                    <a:tint val="75000"/>
                  </a:prstClr>
                </a:solidFill>
              </a:rPr>
              <a:pPr/>
              <a:t>5/12/2014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944DE186-3112-4AB8-AF78-FDBC8ACE92CB}" type="slidenum">
              <a:rPr lang="en-US" smtClean="0">
                <a:solidFill>
                  <a:prstClr val="black">
                    <a:tint val="75000"/>
                  </a:prstClr>
                </a:solidFill>
              </a:rPr>
              <a:pPr/>
              <a:t>‹#›</a:t>
            </a:fld>
            <a:endParaRPr lang="en-US" dirty="0">
              <a:solidFill>
                <a:prstClr val="black">
                  <a:tint val="75000"/>
                </a:prstClr>
              </a:solidFill>
            </a:endParaRPr>
          </a:p>
        </p:txBody>
      </p:sp>
      <p:sp>
        <p:nvSpPr>
          <p:cNvPr id="9" name="Content Placeholder 8"/>
          <p:cNvSpPr>
            <a:spLocks noGrp="1"/>
          </p:cNvSpPr>
          <p:nvPr>
            <p:ph sz="quarter" idx="13"/>
          </p:nvPr>
        </p:nvSpPr>
        <p:spPr>
          <a:xfrm>
            <a:off x="676655" y="2679192"/>
            <a:ext cx="3822192" cy="34472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Content Placeholder 10"/>
          <p:cNvSpPr>
            <a:spLocks noGrp="1"/>
          </p:cNvSpPr>
          <p:nvPr>
            <p:ph sz="quarter" idx="14"/>
          </p:nvPr>
        </p:nvSpPr>
        <p:spPr>
          <a:xfrm>
            <a:off x="4645152" y="2679192"/>
            <a:ext cx="3822192" cy="34472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8777683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76656" y="2678114"/>
            <a:ext cx="3822192" cy="639762"/>
          </a:xfrm>
        </p:spPr>
        <p:txBody>
          <a:bodyPr anchor="ctr"/>
          <a:lstStyle>
            <a:lvl1pPr marL="0" indent="0" algn="ctr">
              <a:buNone/>
              <a:defRPr sz="2400" b="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77332" y="3429000"/>
            <a:ext cx="3820055"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8200" y="2678113"/>
            <a:ext cx="3822192" cy="639762"/>
          </a:xfrm>
        </p:spPr>
        <p:txBody>
          <a:bodyPr anchor="ctr"/>
          <a:lstStyle>
            <a:lvl1pPr marL="0" indent="0" algn="ctr">
              <a:buNone/>
              <a:defRPr sz="2400" b="0" i="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3429000"/>
            <a:ext cx="3822192"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412E432E-D556-49B1-AA44-0ADD980DBED8}" type="datetime1">
              <a:rPr lang="en-US" smtClean="0">
                <a:solidFill>
                  <a:prstClr val="black">
                    <a:tint val="75000"/>
                  </a:prstClr>
                </a:solidFill>
              </a:rPr>
              <a:pPr/>
              <a:t>5/12/2014</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944DE186-3112-4AB8-AF78-FDBC8ACE92C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00290487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311AE94-C42D-430C-B655-059880745D40}" type="datetime1">
              <a:rPr lang="en-US" smtClean="0">
                <a:solidFill>
                  <a:prstClr val="black">
                    <a:tint val="75000"/>
                  </a:prstClr>
                </a:solidFill>
              </a:rPr>
              <a:pPr/>
              <a:t>5/12/2014</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944DE186-3112-4AB8-AF78-FDBC8ACE92C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0778973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black">
                    <a:tint val="75000"/>
                  </a:prstClr>
                </a:solidFill>
              </a:rPr>
              <a:pPr/>
              <a:t>5/12/2014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srgbClr val="5FCBEF"/>
                </a:solidFill>
              </a:rPr>
              <a:pPr/>
              <a:t>‹#›</a:t>
            </a:fld>
            <a:endParaRPr lang="en-US" dirty="0">
              <a:solidFill>
                <a:srgbClr val="5FCBEF"/>
              </a:solidFill>
            </a:endParaRPr>
          </a:p>
        </p:txBody>
      </p:sp>
    </p:spTree>
    <p:extLst>
      <p:ext uri="{BB962C8B-B14F-4D97-AF65-F5344CB8AC3E}">
        <p14:creationId xmlns:p14="http://schemas.microsoft.com/office/powerpoint/2010/main" val="122911734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12" name="Rounded Rectangle 11"/>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5" name="Group 5"/>
          <p:cNvGrpSpPr>
            <a:grpSpLocks noChangeAspect="1"/>
          </p:cNvGrpSpPr>
          <p:nvPr/>
        </p:nvGrpSpPr>
        <p:grpSpPr bwMode="hidden">
          <a:xfrm>
            <a:off x="211665" y="714191"/>
            <a:ext cx="8723376" cy="1329874"/>
            <a:chOff x="-3905251" y="4294188"/>
            <a:chExt cx="13027839" cy="1892300"/>
          </a:xfrm>
        </p:grpSpPr>
        <p:sp>
          <p:nvSpPr>
            <p:cNvPr id="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useBgFill="1">
          <p:nvSpPr>
            <p:cNvPr id="1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grpSp>
      <p:sp>
        <p:nvSpPr>
          <p:cNvPr id="2" name="Date Placeholder 1"/>
          <p:cNvSpPr>
            <a:spLocks noGrp="1"/>
          </p:cNvSpPr>
          <p:nvPr>
            <p:ph type="dt" sz="half" idx="10"/>
          </p:nvPr>
        </p:nvSpPr>
        <p:spPr/>
        <p:txBody>
          <a:bodyPr/>
          <a:lstStyle/>
          <a:p>
            <a:fld id="{711BECF5-ED84-44E3-919B-70E0B2BFCC76}" type="datetime1">
              <a:rPr lang="en-US" smtClean="0">
                <a:solidFill>
                  <a:prstClr val="black">
                    <a:tint val="75000"/>
                  </a:prstClr>
                </a:solidFill>
              </a:rPr>
              <a:pPr/>
              <a:t>5/12/2014</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944DE186-3112-4AB8-AF78-FDBC8ACE92C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42040122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5" name="Rounded Rectangle 14"/>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 name="Date Placeholder 4"/>
          <p:cNvSpPr>
            <a:spLocks noGrp="1"/>
          </p:cNvSpPr>
          <p:nvPr>
            <p:ph type="dt" sz="half" idx="10"/>
          </p:nvPr>
        </p:nvSpPr>
        <p:spPr/>
        <p:txBody>
          <a:bodyPr/>
          <a:lstStyle/>
          <a:p>
            <a:fld id="{1E0B1AC4-55E6-48D5-821D-F68F3E06D709}" type="datetime1">
              <a:rPr lang="en-US" smtClean="0">
                <a:solidFill>
                  <a:prstClr val="black">
                    <a:tint val="75000"/>
                  </a:prstClr>
                </a:solidFill>
              </a:rPr>
              <a:pPr/>
              <a:t>5/12/2014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944DE186-3112-4AB8-AF78-FDBC8ACE92CB}" type="slidenum">
              <a:rPr lang="en-US" smtClean="0">
                <a:solidFill>
                  <a:prstClr val="black">
                    <a:tint val="75000"/>
                  </a:prstClr>
                </a:solidFill>
              </a:rPr>
              <a:pPr/>
              <a:t>‹#›</a:t>
            </a:fld>
            <a:endParaRPr lang="en-US" dirty="0">
              <a:solidFill>
                <a:prstClr val="black">
                  <a:tint val="75000"/>
                </a:prstClr>
              </a:solidFill>
            </a:endParaRPr>
          </a:p>
        </p:txBody>
      </p:sp>
      <p:sp>
        <p:nvSpPr>
          <p:cNvPr id="4" name="Text Placeholder 3"/>
          <p:cNvSpPr>
            <a:spLocks noGrp="1"/>
          </p:cNvSpPr>
          <p:nvPr>
            <p:ph type="body" sz="half" idx="2"/>
          </p:nvPr>
        </p:nvSpPr>
        <p:spPr>
          <a:xfrm>
            <a:off x="914400" y="3581400"/>
            <a:ext cx="3352800" cy="1905001"/>
          </a:xfrm>
        </p:spPr>
        <p:txBody>
          <a:bodyPr anchor="t">
            <a:normAutofit/>
          </a:bodyPr>
          <a:lstStyle>
            <a:lvl1pPr marL="0" indent="0">
              <a:spcBef>
                <a:spcPts val="0"/>
              </a:spcBef>
              <a:spcAft>
                <a:spcPts val="600"/>
              </a:spcAft>
              <a:buNone/>
              <a:defRPr sz="18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grpSp>
        <p:nvGrpSpPr>
          <p:cNvPr id="2" name="Group 23"/>
          <p:cNvGrpSpPr>
            <a:grpSpLocks noChangeAspect="1"/>
          </p:cNvGrpSpPr>
          <p:nvPr/>
        </p:nvGrpSpPr>
        <p:grpSpPr bwMode="hidden">
          <a:xfrm>
            <a:off x="211665" y="714191"/>
            <a:ext cx="8723376" cy="1331580"/>
            <a:chOff x="-3905250" y="4294188"/>
            <a:chExt cx="13011150" cy="1892300"/>
          </a:xfrm>
        </p:grpSpPr>
        <p:sp>
          <p:nvSpPr>
            <p:cNvPr id="25"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6"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7"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8"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useBgFill="1">
          <p:nvSpPr>
            <p:cNvPr id="29" name="Freeform 28"/>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grpSp>
      <p:sp>
        <p:nvSpPr>
          <p:cNvPr id="22" name="Title 21"/>
          <p:cNvSpPr>
            <a:spLocks noGrp="1"/>
          </p:cNvSpPr>
          <p:nvPr>
            <p:ph type="title"/>
          </p:nvPr>
        </p:nvSpPr>
        <p:spPr>
          <a:xfrm>
            <a:off x="914400" y="2286000"/>
            <a:ext cx="3352800" cy="1252728"/>
          </a:xfrm>
        </p:spPr>
        <p:txBody>
          <a:bodyPr anchor="b">
            <a:noAutofit/>
          </a:bodyPr>
          <a:lstStyle>
            <a:lvl1pPr algn="l">
              <a:defRPr sz="3200">
                <a:solidFill>
                  <a:schemeClr val="tx2"/>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4651962" y="1828800"/>
            <a:ext cx="3904076" cy="3810000"/>
          </a:xfrm>
        </p:spPr>
        <p:txBody>
          <a:bodyPr anchor="ctr"/>
          <a:lstStyle>
            <a:lvl1pPr>
              <a:buClr>
                <a:schemeClr val="bg1"/>
              </a:buClr>
              <a:defRPr sz="2200">
                <a:solidFill>
                  <a:schemeClr val="tx2"/>
                </a:solidFill>
              </a:defRPr>
            </a:lvl1pPr>
            <a:lvl2pPr>
              <a:buClr>
                <a:schemeClr val="bg1"/>
              </a:buClr>
              <a:defRPr sz="2000">
                <a:solidFill>
                  <a:schemeClr val="tx2"/>
                </a:solidFill>
              </a:defRPr>
            </a:lvl2pPr>
            <a:lvl3pPr>
              <a:buClr>
                <a:schemeClr val="bg1"/>
              </a:buClr>
              <a:defRPr sz="1800">
                <a:solidFill>
                  <a:schemeClr val="tx2"/>
                </a:solidFill>
              </a:defRPr>
            </a:lvl3pPr>
            <a:lvl4pPr>
              <a:buClr>
                <a:schemeClr val="bg1"/>
              </a:buClr>
              <a:defRPr sz="1600">
                <a:solidFill>
                  <a:schemeClr val="tx2"/>
                </a:solidFill>
              </a:defRPr>
            </a:lvl4pPr>
            <a:lvl5pPr>
              <a:buClr>
                <a:schemeClr val="bg1"/>
              </a:buClr>
              <a:defRPr sz="1600">
                <a:solidFill>
                  <a:schemeClr val="tx2"/>
                </a:solidFill>
              </a:defRPr>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16" name="ecommerce_slide2007.mov">
            <a:hlinkClick r:id="" action="ppaction://media"/>
          </p:cNvPr>
          <p:cNvPicPr>
            <a:picLocks noChangeAspect="1"/>
          </p:cNvPicPr>
          <p:nvPr userDrawn="1">
            <a:videoFile r:link="rId2"/>
            <p:extLst>
              <p:ext uri="{DAA4B4D4-6D71-4841-9C94-3DE7FCFB9230}">
                <p14:media xmlns:p14="http://schemas.microsoft.com/office/powerpoint/2010/main" r:embed="rId1"/>
              </p:ext>
            </p:extLst>
          </p:nvPr>
        </p:nvPicPr>
        <p:blipFill>
          <a:blip r:embed="rId4" cstate="screen"/>
          <a:stretch>
            <a:fillRect/>
          </a:stretch>
        </p:blipFill>
        <p:spPr>
          <a:xfrm>
            <a:off x="0" y="0"/>
            <a:ext cx="9144000" cy="2073275"/>
          </a:xfrm>
          <a:prstGeom prst="rect">
            <a:avLst/>
          </a:prstGeom>
        </p:spPr>
      </p:pic>
      <p:sp>
        <p:nvSpPr>
          <p:cNvPr id="17" name="Rectangle 16"/>
          <p:cNvSpPr/>
          <p:nvPr userDrawn="1"/>
        </p:nvSpPr>
        <p:spPr>
          <a:xfrm>
            <a:off x="-76200" y="2100944"/>
            <a:ext cx="9296400" cy="4849132"/>
          </a:xfrm>
          <a:prstGeom prst="rect">
            <a:avLst/>
          </a:prstGeom>
          <a:solidFill>
            <a:schemeClr val="accent1">
              <a:lumMod val="60000"/>
              <a:lumOff val="40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srgbClr val="0C0C0C"/>
              </a:solidFill>
            </a:endParaRPr>
          </a:p>
        </p:txBody>
      </p:sp>
      <p:sp>
        <p:nvSpPr>
          <p:cNvPr id="18" name="Rectangle 17"/>
          <p:cNvSpPr/>
          <p:nvPr userDrawn="1"/>
        </p:nvSpPr>
        <p:spPr>
          <a:xfrm>
            <a:off x="0" y="3858"/>
            <a:ext cx="9144000" cy="685800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srgbClr val="0C0C0C"/>
              </a:solidFill>
            </a:endParaRPr>
          </a:p>
        </p:txBody>
      </p:sp>
    </p:spTree>
    <p:extLst>
      <p:ext uri="{BB962C8B-B14F-4D97-AF65-F5344CB8AC3E}">
        <p14:creationId xmlns:p14="http://schemas.microsoft.com/office/powerpoint/2010/main" val="27143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64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16"/>
                </p:tgtEl>
              </p:cMediaNode>
            </p:video>
          </p:childTnLst>
        </p:cTn>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5" name="Rounded Rectangle 14"/>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8" name="Group 8"/>
          <p:cNvGrpSpPr>
            <a:grpSpLocks noChangeAspect="1"/>
          </p:cNvGrpSpPr>
          <p:nvPr/>
        </p:nvGrpSpPr>
        <p:grpSpPr bwMode="hidden">
          <a:xfrm>
            <a:off x="211665" y="5353963"/>
            <a:ext cx="8723376" cy="1331580"/>
            <a:chOff x="-3905250" y="4294188"/>
            <a:chExt cx="13011150" cy="1892300"/>
          </a:xfrm>
        </p:grpSpPr>
        <p:sp>
          <p:nvSpPr>
            <p:cNvPr id="10"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1"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2"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3"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useBgFill="1">
          <p:nvSpPr>
            <p:cNvPr id="14"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grpSp>
      <p:sp>
        <p:nvSpPr>
          <p:cNvPr id="2" name="Title 1"/>
          <p:cNvSpPr>
            <a:spLocks noGrp="1"/>
          </p:cNvSpPr>
          <p:nvPr>
            <p:ph type="title"/>
          </p:nvPr>
        </p:nvSpPr>
        <p:spPr>
          <a:xfrm>
            <a:off x="4874155" y="338667"/>
            <a:ext cx="3812645" cy="2429934"/>
          </a:xfrm>
        </p:spPr>
        <p:txBody>
          <a:bodyPr anchor="b">
            <a:normAutofit/>
          </a:bodyPr>
          <a:lstStyle>
            <a:lvl1pPr algn="l">
              <a:defRPr sz="2800" b="0">
                <a:solidFill>
                  <a:srgbClr val="FFFFFF"/>
                </a:solidFill>
              </a:defRPr>
            </a:lvl1pPr>
          </a:lstStyle>
          <a:p>
            <a:r>
              <a:rPr lang="en-US" smtClean="0"/>
              <a:t>Click to edit Master title style</a:t>
            </a:r>
            <a:endParaRPr lang="en-US" dirty="0"/>
          </a:p>
        </p:txBody>
      </p:sp>
      <p:sp>
        <p:nvSpPr>
          <p:cNvPr id="4" name="Text Placeholder 3"/>
          <p:cNvSpPr>
            <a:spLocks noGrp="1"/>
          </p:cNvSpPr>
          <p:nvPr>
            <p:ph type="body" sz="half" idx="2"/>
          </p:nvPr>
        </p:nvSpPr>
        <p:spPr>
          <a:xfrm>
            <a:off x="4868333" y="2785533"/>
            <a:ext cx="3818467" cy="2421467"/>
          </a:xfrm>
        </p:spPr>
        <p:txBody>
          <a:bodyPr>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DFD0C21-56B7-41F5-87F4-09CB38B82F8A}" type="datetime1">
              <a:rPr lang="en-US" smtClean="0">
                <a:solidFill>
                  <a:prstClr val="black">
                    <a:tint val="75000"/>
                  </a:prstClr>
                </a:solidFill>
              </a:rPr>
              <a:pPr/>
              <a:t>5/12/2014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944DE186-3112-4AB8-AF78-FDBC8ACE92CB}" type="slidenum">
              <a:rPr lang="en-US" smtClean="0">
                <a:solidFill>
                  <a:prstClr val="black">
                    <a:tint val="75000"/>
                  </a:prstClr>
                </a:solidFill>
              </a:rPr>
              <a:pPr/>
              <a:t>‹#›</a:t>
            </a:fld>
            <a:endParaRPr lang="en-US" dirty="0">
              <a:solidFill>
                <a:prstClr val="black">
                  <a:tint val="75000"/>
                </a:prstClr>
              </a:solidFill>
            </a:endParaRPr>
          </a:p>
        </p:txBody>
      </p:sp>
      <p:sp>
        <p:nvSpPr>
          <p:cNvPr id="3" name="Picture Placeholder 2"/>
          <p:cNvSpPr>
            <a:spLocks noGrp="1"/>
          </p:cNvSpPr>
          <p:nvPr>
            <p:ph type="pic" idx="1"/>
          </p:nvPr>
        </p:nvSpPr>
        <p:spPr>
          <a:xfrm>
            <a:off x="838200" y="1371600"/>
            <a:ext cx="3566160" cy="2926080"/>
          </a:xfrm>
          <a:prstGeom prst="roundRect">
            <a:avLst>
              <a:gd name="adj" fmla="val 3924"/>
            </a:avLst>
          </a:prstGeom>
          <a:solidFill>
            <a:schemeClr val="accent1"/>
          </a:solidFill>
          <a:ln>
            <a:noFill/>
          </a:ln>
          <a:effectLst>
            <a:reflection blurRad="12700" stA="30000" endPos="30000" dist="5000" dir="5400000" sy="-100000" algn="bl" rotWithShape="0"/>
          </a:effectLst>
          <a:scene3d>
            <a:camera prst="perspectiveContrastingLeftFacing" fov="600000">
              <a:rot lat="240000" lon="19799999" rev="0"/>
            </a:camera>
            <a:lightRig rig="threePt" dir="t">
              <a:rot lat="0" lon="0" rev="2700000"/>
            </a:lightRig>
          </a:scene3d>
          <a:sp3d>
            <a:bevelT w="44450" h="31750"/>
          </a:sp3d>
        </p:spPr>
        <p:txBody>
          <a:bodyPr/>
          <a:lstStyle>
            <a:lvl1pPr marL="0" indent="0" algn="ctr">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Tree>
    <p:extLst>
      <p:ext uri="{BB962C8B-B14F-4D97-AF65-F5344CB8AC3E}">
        <p14:creationId xmlns:p14="http://schemas.microsoft.com/office/powerpoint/2010/main" val="412026004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nchor="ctr"/>
          <a:lstStyle>
            <a:lvl1pPr algn="l">
              <a:defRPr/>
            </a:lvl1pPr>
            <a:lvl2pPr algn="l">
              <a:defRPr/>
            </a:lvl2pPr>
            <a:lvl3pPr algn="l">
              <a:defRPr/>
            </a:lvl3pPr>
            <a:lvl4pPr algn="l">
              <a:defRPr/>
            </a:lvl4pPr>
            <a:lvl5pPr algn="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E48278E-D1C8-494A-A0F3-6548B265BBB1}" type="datetime1">
              <a:rPr lang="en-US" smtClean="0">
                <a:solidFill>
                  <a:prstClr val="black">
                    <a:tint val="75000"/>
                  </a:prstClr>
                </a:solidFill>
              </a:rPr>
              <a:pPr/>
              <a:t>5/12/2014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755461F1-F016-4AF9-99AC-B212C0D562F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96765513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1" name="Rounded Rectangle 20"/>
          <p:cNvSpPr/>
          <p:nvPr/>
        </p:nvSpPr>
        <p:spPr bwMode="hidden">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 name="Date Placeholder 3"/>
          <p:cNvSpPr>
            <a:spLocks noGrp="1"/>
          </p:cNvSpPr>
          <p:nvPr>
            <p:ph type="dt" sz="half" idx="10"/>
          </p:nvPr>
        </p:nvSpPr>
        <p:spPr/>
        <p:txBody>
          <a:bodyPr/>
          <a:lstStyle/>
          <a:p>
            <a:fld id="{19877B57-B008-4CE5-8338-37E128D97E12}" type="datetime1">
              <a:rPr lang="en-US" smtClean="0">
                <a:solidFill>
                  <a:prstClr val="black">
                    <a:tint val="75000"/>
                  </a:prstClr>
                </a:solidFill>
                <a:latin typeface="Franklin Gothic Book"/>
              </a:rPr>
              <a:pPr/>
              <a:t>5/12/2014</a:t>
            </a:fld>
            <a:endParaRPr lang="en-US" dirty="0">
              <a:solidFill>
                <a:prstClr val="black">
                  <a:tint val="75000"/>
                </a:prstClr>
              </a:solidFill>
              <a:latin typeface="Franklin Gothic Book"/>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latin typeface="Franklin Gothic Book"/>
            </a:endParaRPr>
          </a:p>
        </p:txBody>
      </p:sp>
      <p:sp>
        <p:nvSpPr>
          <p:cNvPr id="6" name="Slide Number Placeholder 5"/>
          <p:cNvSpPr>
            <a:spLocks noGrp="1"/>
          </p:cNvSpPr>
          <p:nvPr>
            <p:ph type="sldNum" sz="quarter" idx="12"/>
          </p:nvPr>
        </p:nvSpPr>
        <p:spPr/>
        <p:txBody>
          <a:bodyPr/>
          <a:lstStyle/>
          <a:p>
            <a:fld id="{944DE186-3112-4AB8-AF78-FDBC8ACE92CB}" type="slidenum">
              <a:rPr lang="en-US" smtClean="0">
                <a:solidFill>
                  <a:prstClr val="black">
                    <a:tint val="75000"/>
                  </a:prstClr>
                </a:solidFill>
                <a:latin typeface="Franklin Gothic Book"/>
              </a:rPr>
              <a:pPr/>
              <a:t>‹#›</a:t>
            </a:fld>
            <a:endParaRPr lang="en-US" dirty="0">
              <a:solidFill>
                <a:prstClr val="black">
                  <a:tint val="75000"/>
                </a:prstClr>
              </a:solidFill>
              <a:latin typeface="Franklin Gothic Book"/>
            </a:endParaRPr>
          </a:p>
        </p:txBody>
      </p:sp>
      <p:grpSp>
        <p:nvGrpSpPr>
          <p:cNvPr id="7" name="Group 14"/>
          <p:cNvGrpSpPr>
            <a:grpSpLocks noChangeAspect="1"/>
          </p:cNvGrpSpPr>
          <p:nvPr/>
        </p:nvGrpSpPr>
        <p:grpSpPr bwMode="hidden">
          <a:xfrm>
            <a:off x="211665" y="714191"/>
            <a:ext cx="8723376" cy="1331580"/>
            <a:chOff x="-3905250" y="4294188"/>
            <a:chExt cx="13011150" cy="1892300"/>
          </a:xfrm>
        </p:grpSpPr>
        <p:sp>
          <p:nvSpPr>
            <p:cNvPr id="16"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7"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8"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9"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useBgFill="1">
          <p:nvSpPr>
            <p:cNvPr id="20" name="Freeform 19"/>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grpSp>
      <p:sp>
        <p:nvSpPr>
          <p:cNvPr id="2" name="Vertical Title 1"/>
          <p:cNvSpPr>
            <a:spLocks noGrp="1"/>
          </p:cNvSpPr>
          <p:nvPr>
            <p:ph type="title" orient="vert"/>
          </p:nvPr>
        </p:nvSpPr>
        <p:spPr>
          <a:xfrm>
            <a:off x="6629400" y="1447800"/>
            <a:ext cx="2057400" cy="4487333"/>
          </a:xfrm>
        </p:spPr>
        <p:txBody>
          <a:bodyPr vert="eaVert" anchor="ctr"/>
          <a:lstStyle>
            <a:lvl1pPr algn="l">
              <a:defRPr>
                <a:solidFill>
                  <a:schemeClr val="tx2"/>
                </a:solidFill>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1447800"/>
            <a:ext cx="6019800" cy="4487334"/>
          </a:xfrm>
        </p:spPr>
        <p:txBody>
          <a:bodyPr vert="eaVert"/>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565818584"/>
      </p:ext>
    </p:extLst>
  </p:cSld>
  <p:clrMapOvr>
    <a:masterClrMapping/>
  </p:clrMapOvr>
  <p:hf sldNum="0" hdr="0" ftr="0" dt="0"/>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3_Title and Content">
    <p:bg>
      <p:bgRef idx="1001">
        <a:schemeClr val="bg1"/>
      </p:bgRef>
    </p:bg>
    <p:spTree>
      <p:nvGrpSpPr>
        <p:cNvPr id="1" name=""/>
        <p:cNvGrpSpPr/>
        <p:nvPr/>
      </p:nvGrpSpPr>
      <p:grpSpPr>
        <a:xfrm>
          <a:off x="0" y="0"/>
          <a:ext cx="0" cy="0"/>
          <a:chOff x="0" y="0"/>
          <a:chExt cx="0" cy="0"/>
        </a:xfrm>
      </p:grpSpPr>
      <p:sp>
        <p:nvSpPr>
          <p:cNvPr id="10" name="Rectangle 9"/>
          <p:cNvSpPr/>
          <p:nvPr userDrawn="1"/>
        </p:nvSpPr>
        <p:spPr>
          <a:xfrm>
            <a:off x="1066800" y="381000"/>
            <a:ext cx="9144000" cy="6858000"/>
          </a:xfrm>
          <a:prstGeom prst="rect">
            <a:avLst/>
          </a:prstGeom>
          <a:solidFill>
            <a:schemeClr val="tx1">
              <a:lumMod val="95000"/>
              <a:lumOff val="5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C0C0C"/>
              </a:solidFill>
              <a:latin typeface="Franklin Gothic Book"/>
            </a:endParaRPr>
          </a:p>
        </p:txBody>
      </p:sp>
      <p:sp>
        <p:nvSpPr>
          <p:cNvPr id="2" name="Title 1"/>
          <p:cNvSpPr>
            <a:spLocks noGrp="1"/>
          </p:cNvSpPr>
          <p:nvPr>
            <p:ph type="title"/>
          </p:nvPr>
        </p:nvSpPr>
        <p:spPr>
          <a:xfrm>
            <a:off x="25030" y="9611"/>
            <a:ext cx="9118970" cy="944562"/>
          </a:xfrm>
        </p:spPr>
        <p:txBody>
          <a:bodyPr vert="horz" lIns="91440" tIns="45720" rIns="91440" bIns="45720" rtlCol="0" anchor="ctr">
            <a:normAutofit/>
          </a:bodyPr>
          <a:lstStyle>
            <a:lvl1pPr>
              <a:defRPr lang="en-US" dirty="0"/>
            </a:lvl1pPr>
          </a:lstStyle>
          <a:p>
            <a:pPr lvl="0"/>
            <a:r>
              <a:rPr lang="en-US" dirty="0" smtClean="0"/>
              <a:t>Click to edit Master title style</a:t>
            </a:r>
            <a:endParaRPr lang="en-US" dirty="0"/>
          </a:p>
        </p:txBody>
      </p:sp>
    </p:spTree>
    <p:extLst>
      <p:ext uri="{BB962C8B-B14F-4D97-AF65-F5344CB8AC3E}">
        <p14:creationId xmlns:p14="http://schemas.microsoft.com/office/powerpoint/2010/main" val="123861422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Three Pictur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1"/>
          </p:nvPr>
        </p:nvSpPr>
        <p:spPr/>
        <p:txBody>
          <a:bodyPr/>
          <a:lstStyle/>
          <a:p>
            <a:fld id="{81582BD6-FC20-4557-852B-8433F8572D30}" type="slidenum">
              <a:rPr lang="en-US" smtClean="0">
                <a:solidFill>
                  <a:prstClr val="black">
                    <a:tint val="75000"/>
                  </a:prstClr>
                </a:solidFill>
              </a:rPr>
              <a:pPr/>
              <a:t>‹#›</a:t>
            </a:fld>
            <a:endParaRPr lang="en-US" dirty="0">
              <a:solidFill>
                <a:prstClr val="black">
                  <a:tint val="75000"/>
                </a:prstClr>
              </a:solidFill>
            </a:endParaRPr>
          </a:p>
        </p:txBody>
      </p:sp>
      <p:sp>
        <p:nvSpPr>
          <p:cNvPr id="9" name="Content Placeholder 2"/>
          <p:cNvSpPr>
            <a:spLocks noGrp="1"/>
          </p:cNvSpPr>
          <p:nvPr>
            <p:ph sz="half" idx="1"/>
          </p:nvPr>
        </p:nvSpPr>
        <p:spPr>
          <a:xfrm>
            <a:off x="228600" y="1600200"/>
            <a:ext cx="3124200" cy="1676400"/>
          </a:xfrm>
        </p:spPr>
        <p:txBody>
          <a:bodyPr lIns="274320" tIns="0" rIns="182880" anchor="ctr">
            <a:normAutofit/>
          </a:bodyPr>
          <a:lstStyle>
            <a:lvl1pPr>
              <a:lnSpc>
                <a:spcPts val="2000"/>
              </a:lnSpc>
              <a:defRPr sz="1800">
                <a:solidFill>
                  <a:schemeClr val="tx1">
                    <a:lumMod val="95000"/>
                    <a:lumOff val="5000"/>
                  </a:schemeClr>
                </a:solidFill>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
        <p:nvSpPr>
          <p:cNvPr id="10" name="Content Placeholder 3"/>
          <p:cNvSpPr>
            <a:spLocks noGrp="1"/>
          </p:cNvSpPr>
          <p:nvPr>
            <p:ph sz="half" idx="2"/>
          </p:nvPr>
        </p:nvSpPr>
        <p:spPr>
          <a:xfrm>
            <a:off x="3581400" y="1676400"/>
            <a:ext cx="2590800" cy="1752600"/>
          </a:xfrm>
        </p:spPr>
        <p:txBody>
          <a:bodyPr lIns="274320" tIns="0" rIns="182880" anchor="ctr">
            <a:normAutofit/>
          </a:bodyPr>
          <a:lstStyle>
            <a:lvl1pPr>
              <a:lnSpc>
                <a:spcPts val="2000"/>
              </a:lnSpc>
              <a:defRPr sz="1800">
                <a:solidFill>
                  <a:schemeClr val="tx1">
                    <a:lumMod val="95000"/>
                    <a:lumOff val="5000"/>
                  </a:schemeClr>
                </a:solidFill>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
        <p:nvSpPr>
          <p:cNvPr id="11" name="Content Placeholder 3"/>
          <p:cNvSpPr>
            <a:spLocks noGrp="1"/>
          </p:cNvSpPr>
          <p:nvPr>
            <p:ph sz="half" idx="14"/>
          </p:nvPr>
        </p:nvSpPr>
        <p:spPr>
          <a:xfrm>
            <a:off x="6400800" y="1600200"/>
            <a:ext cx="2590800" cy="1676400"/>
          </a:xfrm>
        </p:spPr>
        <p:txBody>
          <a:bodyPr lIns="274320" tIns="0" rIns="182880" anchor="ctr">
            <a:normAutofit/>
          </a:bodyPr>
          <a:lstStyle>
            <a:lvl1pPr marL="0" marR="0" indent="0" algn="l" defTabSz="914400" rtl="0" eaLnBrk="1" fontAlgn="auto" latinLnBrk="0" hangingPunct="1">
              <a:lnSpc>
                <a:spcPts val="2000"/>
              </a:lnSpc>
              <a:spcBef>
                <a:spcPct val="20000"/>
              </a:spcBef>
              <a:spcAft>
                <a:spcPts val="0"/>
              </a:spcAft>
              <a:buClrTx/>
              <a:buSzTx/>
              <a:buFontTx/>
              <a:buNone/>
              <a:tabLst/>
              <a:defRPr lang="en-US" sz="1800" kern="1200" dirty="0" smtClean="0">
                <a:solidFill>
                  <a:schemeClr val="tx1">
                    <a:lumMod val="95000"/>
                    <a:lumOff val="5000"/>
                  </a:schemeClr>
                </a:solidFill>
                <a:latin typeface="+mn-lt"/>
                <a:ea typeface="+mn-ea"/>
                <a:cs typeface="+mn-cs"/>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marL="0" marR="0" lvl="0" indent="0" algn="l" defTabSz="914400" rtl="0" eaLnBrk="1" fontAlgn="auto" latinLnBrk="0" hangingPunct="1">
              <a:lnSpc>
                <a:spcPts val="2000"/>
              </a:lnSpc>
              <a:spcBef>
                <a:spcPct val="20000"/>
              </a:spcBef>
              <a:spcAft>
                <a:spcPts val="0"/>
              </a:spcAft>
              <a:buClrTx/>
              <a:buSzTx/>
              <a:buFontTx/>
              <a:buNone/>
              <a:tabLst/>
              <a:defRPr/>
            </a:pPr>
            <a:r>
              <a:rPr lang="en-US" dirty="0" smtClean="0"/>
              <a:t>Click to edit Master text styles</a:t>
            </a:r>
          </a:p>
        </p:txBody>
      </p:sp>
      <p:sp>
        <p:nvSpPr>
          <p:cNvPr id="15" name="Content Placeholder 2"/>
          <p:cNvSpPr>
            <a:spLocks noGrp="1"/>
          </p:cNvSpPr>
          <p:nvPr>
            <p:ph sz="half" idx="15"/>
          </p:nvPr>
        </p:nvSpPr>
        <p:spPr>
          <a:xfrm>
            <a:off x="2819400" y="762000"/>
            <a:ext cx="1981200" cy="1676401"/>
          </a:xfrm>
        </p:spPr>
        <p:txBody>
          <a:bodyPr>
            <a:noAutofit/>
          </a:bodyPr>
          <a:lstStyle>
            <a:lvl1pPr algn="r">
              <a:defRPr sz="2000">
                <a:solidFill>
                  <a:schemeClr val="accent1">
                    <a:lumMod val="50000"/>
                  </a:schemeClr>
                </a:solidFill>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
        <p:nvSpPr>
          <p:cNvPr id="16" name="Content Placeholder 3"/>
          <p:cNvSpPr>
            <a:spLocks noGrp="1"/>
          </p:cNvSpPr>
          <p:nvPr>
            <p:ph sz="half" idx="16"/>
          </p:nvPr>
        </p:nvSpPr>
        <p:spPr>
          <a:xfrm>
            <a:off x="2819400" y="2514600"/>
            <a:ext cx="1981200" cy="1676401"/>
          </a:xfrm>
        </p:spPr>
        <p:txBody>
          <a:bodyPr>
            <a:normAutofit/>
          </a:bodyPr>
          <a:lstStyle>
            <a:lvl1pPr algn="r">
              <a:defRPr sz="2000">
                <a:solidFill>
                  <a:schemeClr val="accent1">
                    <a:lumMod val="50000"/>
                  </a:schemeClr>
                </a:solidFill>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
        <p:nvSpPr>
          <p:cNvPr id="14" name="Content Placeholder 3"/>
          <p:cNvSpPr>
            <a:spLocks noGrp="1"/>
          </p:cNvSpPr>
          <p:nvPr>
            <p:ph sz="half" idx="17"/>
          </p:nvPr>
        </p:nvSpPr>
        <p:spPr>
          <a:xfrm>
            <a:off x="2819400" y="4267200"/>
            <a:ext cx="1981200" cy="1600200"/>
          </a:xfrm>
        </p:spPr>
        <p:txBody>
          <a:bodyPr>
            <a:normAutofit/>
          </a:bodyPr>
          <a:lstStyle>
            <a:lvl1pPr algn="r">
              <a:defRPr sz="2000">
                <a:solidFill>
                  <a:schemeClr val="accent1">
                    <a:lumMod val="50000"/>
                  </a:schemeClr>
                </a:solidFill>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
        <p:nvSpPr>
          <p:cNvPr id="12" name="Title 1"/>
          <p:cNvSpPr>
            <a:spLocks noGrp="1"/>
          </p:cNvSpPr>
          <p:nvPr>
            <p:ph type="title"/>
          </p:nvPr>
        </p:nvSpPr>
        <p:spPr>
          <a:xfrm>
            <a:off x="1828800" y="-152400"/>
            <a:ext cx="6477000" cy="944562"/>
          </a:xfrm>
        </p:spPr>
        <p:txBody>
          <a:bodyPr vert="horz" lIns="91440" tIns="45720" rIns="91440" bIns="45720" rtlCol="0" anchor="ctr">
            <a:normAutofit/>
          </a:bodyPr>
          <a:lstStyle>
            <a:lvl1pPr>
              <a:defRPr lang="en-US"/>
            </a:lvl1pPr>
          </a:lstStyle>
          <a:p>
            <a:pPr lvl="0"/>
            <a:r>
              <a:rPr lang="en-US" smtClean="0"/>
              <a:t>Click to edit Master title style</a:t>
            </a:r>
            <a:endParaRPr lang="en-US"/>
          </a:p>
        </p:txBody>
      </p:sp>
    </p:spTree>
    <p:extLst>
      <p:ext uri="{BB962C8B-B14F-4D97-AF65-F5344CB8AC3E}">
        <p14:creationId xmlns:p14="http://schemas.microsoft.com/office/powerpoint/2010/main" val="3064128217"/>
      </p:ext>
    </p:extLst>
  </p:cSld>
  <p:clrMapOvr>
    <a:masterClrMapping/>
  </p:clrMapOvr>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2_Title and Content">
    <p:bg>
      <p:bgRef idx="1001">
        <a:schemeClr val="bg1"/>
      </p:bgRef>
    </p:bg>
    <p:spTree>
      <p:nvGrpSpPr>
        <p:cNvPr id="1" name=""/>
        <p:cNvGrpSpPr/>
        <p:nvPr/>
      </p:nvGrpSpPr>
      <p:grpSpPr>
        <a:xfrm>
          <a:off x="0" y="0"/>
          <a:ext cx="0" cy="0"/>
          <a:chOff x="0" y="0"/>
          <a:chExt cx="0" cy="0"/>
        </a:xfrm>
      </p:grpSpPr>
      <p:sp>
        <p:nvSpPr>
          <p:cNvPr id="10" name="Rectangle 9"/>
          <p:cNvSpPr/>
          <p:nvPr userDrawn="1"/>
        </p:nvSpPr>
        <p:spPr>
          <a:xfrm>
            <a:off x="1066800" y="381000"/>
            <a:ext cx="9144000" cy="6858000"/>
          </a:xfrm>
          <a:prstGeom prst="rect">
            <a:avLst/>
          </a:prstGeom>
          <a:solidFill>
            <a:schemeClr val="tx1">
              <a:lumMod val="95000"/>
              <a:lumOff val="5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C0C0C"/>
              </a:solidFill>
              <a:latin typeface="Franklin Gothic Book"/>
            </a:endParaRPr>
          </a:p>
        </p:txBody>
      </p:sp>
      <p:sp>
        <p:nvSpPr>
          <p:cNvPr id="2" name="Title 1"/>
          <p:cNvSpPr>
            <a:spLocks noGrp="1"/>
          </p:cNvSpPr>
          <p:nvPr>
            <p:ph type="title"/>
          </p:nvPr>
        </p:nvSpPr>
        <p:spPr>
          <a:xfrm>
            <a:off x="25030" y="9611"/>
            <a:ext cx="9118970" cy="944562"/>
          </a:xfrm>
        </p:spPr>
        <p:txBody>
          <a:bodyPr vert="horz" lIns="91440" tIns="45720" rIns="91440" bIns="45720" rtlCol="0" anchor="ctr">
            <a:normAutofit/>
          </a:bodyPr>
          <a:lstStyle>
            <a:lvl1pPr>
              <a:defRPr lang="en-US" dirty="0"/>
            </a:lvl1pPr>
          </a:lstStyle>
          <a:p>
            <a:pPr lvl="0"/>
            <a:r>
              <a:rPr lang="en-US" dirty="0" smtClean="0"/>
              <a:t>Click to edit Master title style</a:t>
            </a:r>
            <a:endParaRPr lang="en-US" dirty="0"/>
          </a:p>
        </p:txBody>
      </p:sp>
    </p:spTree>
    <p:extLst>
      <p:ext uri="{BB962C8B-B14F-4D97-AF65-F5344CB8AC3E}">
        <p14:creationId xmlns:p14="http://schemas.microsoft.com/office/powerpoint/2010/main" val="251686986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8166C97-7288-2343-82B1-34ED0E7E0891}" type="datetimeFigureOut">
              <a:rPr lang="en-US" smtClean="0">
                <a:solidFill>
                  <a:srgbClr val="DDDEDD">
                    <a:tint val="75000"/>
                  </a:srgbClr>
                </a:solidFill>
              </a:rPr>
              <a:pPr/>
              <a:t>5/12/2014</a:t>
            </a:fld>
            <a:endParaRPr lang="en-US">
              <a:solidFill>
                <a:srgbClr val="DDDEDD">
                  <a:tint val="75000"/>
                </a:srgbClr>
              </a:solidFill>
            </a:endParaRPr>
          </a:p>
        </p:txBody>
      </p:sp>
      <p:sp>
        <p:nvSpPr>
          <p:cNvPr id="5" name="Footer Placeholder 4"/>
          <p:cNvSpPr>
            <a:spLocks noGrp="1"/>
          </p:cNvSpPr>
          <p:nvPr>
            <p:ph type="ftr" sz="quarter" idx="11"/>
          </p:nvPr>
        </p:nvSpPr>
        <p:spPr/>
        <p:txBody>
          <a:bodyPr/>
          <a:lstStyle/>
          <a:p>
            <a:endParaRPr lang="en-US">
              <a:solidFill>
                <a:srgbClr val="DDDEDD">
                  <a:tint val="75000"/>
                </a:srgbClr>
              </a:solidFill>
            </a:endParaRPr>
          </a:p>
        </p:txBody>
      </p:sp>
      <p:sp>
        <p:nvSpPr>
          <p:cNvPr id="6" name="Slide Number Placeholder 5"/>
          <p:cNvSpPr>
            <a:spLocks noGrp="1"/>
          </p:cNvSpPr>
          <p:nvPr>
            <p:ph type="sldNum" sz="quarter" idx="12"/>
          </p:nvPr>
        </p:nvSpPr>
        <p:spPr/>
        <p:txBody>
          <a:bodyPr/>
          <a:lstStyle/>
          <a:p>
            <a:fld id="{D837332C-2CA8-034B-9E4A-FF02D791F70D}" type="slidenum">
              <a:rPr lang="en-US" smtClean="0">
                <a:solidFill>
                  <a:srgbClr val="DDDEDD">
                    <a:tint val="75000"/>
                  </a:srgbClr>
                </a:solidFill>
              </a:rPr>
              <a:pPr/>
              <a:t>‹#›</a:t>
            </a:fld>
            <a:endParaRPr lang="en-US">
              <a:solidFill>
                <a:srgbClr val="DDDEDD">
                  <a:tint val="75000"/>
                </a:srgbClr>
              </a:solidFill>
            </a:endParaRPr>
          </a:p>
        </p:txBody>
      </p:sp>
    </p:spTree>
    <p:extLst>
      <p:ext uri="{BB962C8B-B14F-4D97-AF65-F5344CB8AC3E}">
        <p14:creationId xmlns:p14="http://schemas.microsoft.com/office/powerpoint/2010/main" val="1426895037"/>
      </p:ext>
    </p:extLst>
  </p:cSld>
  <p:clrMapOvr>
    <a:masterClrMapping/>
  </p:clrMapOvr>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8166C97-7288-2343-82B1-34ED0E7E0891}" type="datetimeFigureOut">
              <a:rPr lang="en-US" smtClean="0">
                <a:solidFill>
                  <a:srgbClr val="DDDEDD">
                    <a:tint val="75000"/>
                  </a:srgbClr>
                </a:solidFill>
              </a:rPr>
              <a:pPr/>
              <a:t>5/12/2014</a:t>
            </a:fld>
            <a:endParaRPr lang="en-US">
              <a:solidFill>
                <a:srgbClr val="DDDEDD">
                  <a:tint val="75000"/>
                </a:srgbClr>
              </a:solidFill>
            </a:endParaRPr>
          </a:p>
        </p:txBody>
      </p:sp>
      <p:sp>
        <p:nvSpPr>
          <p:cNvPr id="5" name="Footer Placeholder 4"/>
          <p:cNvSpPr>
            <a:spLocks noGrp="1"/>
          </p:cNvSpPr>
          <p:nvPr>
            <p:ph type="ftr" sz="quarter" idx="11"/>
          </p:nvPr>
        </p:nvSpPr>
        <p:spPr/>
        <p:txBody>
          <a:bodyPr/>
          <a:lstStyle/>
          <a:p>
            <a:endParaRPr lang="en-US">
              <a:solidFill>
                <a:srgbClr val="DDDEDD">
                  <a:tint val="75000"/>
                </a:srgbClr>
              </a:solidFill>
            </a:endParaRPr>
          </a:p>
        </p:txBody>
      </p:sp>
      <p:sp>
        <p:nvSpPr>
          <p:cNvPr id="6" name="Slide Number Placeholder 5"/>
          <p:cNvSpPr>
            <a:spLocks noGrp="1"/>
          </p:cNvSpPr>
          <p:nvPr>
            <p:ph type="sldNum" sz="quarter" idx="12"/>
          </p:nvPr>
        </p:nvSpPr>
        <p:spPr/>
        <p:txBody>
          <a:bodyPr/>
          <a:lstStyle/>
          <a:p>
            <a:fld id="{D837332C-2CA8-034B-9E4A-FF02D791F70D}" type="slidenum">
              <a:rPr lang="en-US" smtClean="0">
                <a:solidFill>
                  <a:srgbClr val="DDDEDD">
                    <a:tint val="75000"/>
                  </a:srgbClr>
                </a:solidFill>
              </a:rPr>
              <a:pPr/>
              <a:t>‹#›</a:t>
            </a:fld>
            <a:endParaRPr lang="en-US">
              <a:solidFill>
                <a:srgbClr val="DDDEDD">
                  <a:tint val="75000"/>
                </a:srgbClr>
              </a:solidFill>
            </a:endParaRPr>
          </a:p>
        </p:txBody>
      </p:sp>
    </p:spTree>
    <p:extLst>
      <p:ext uri="{BB962C8B-B14F-4D97-AF65-F5344CB8AC3E}">
        <p14:creationId xmlns:p14="http://schemas.microsoft.com/office/powerpoint/2010/main" val="7293803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2A54C80-263E-416B-A8E0-580EDEADCBDC}" type="datetimeFigureOut">
              <a:rPr lang="en-US" smtClean="0">
                <a:solidFill>
                  <a:prstClr val="black">
                    <a:tint val="75000"/>
                  </a:prstClr>
                </a:solidFill>
              </a:rPr>
              <a:pPr/>
              <a:t>5/12/2014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519954A3-9DFD-4C44-94BA-B95130A3BA1C}" type="slidenum">
              <a:rPr lang="en-US" smtClean="0">
                <a:solidFill>
                  <a:srgbClr val="5FCBEF"/>
                </a:solidFill>
              </a:rPr>
              <a:pPr/>
              <a:t>‹#›</a:t>
            </a:fld>
            <a:endParaRPr lang="en-US" dirty="0">
              <a:solidFill>
                <a:srgbClr val="5FCBEF"/>
              </a:solidFill>
            </a:endParaRPr>
          </a:p>
        </p:txBody>
      </p:sp>
    </p:spTree>
    <p:extLst>
      <p:ext uri="{BB962C8B-B14F-4D97-AF65-F5344CB8AC3E}">
        <p14:creationId xmlns:p14="http://schemas.microsoft.com/office/powerpoint/2010/main" val="46589538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8166C97-7288-2343-82B1-34ED0E7E0891}" type="datetimeFigureOut">
              <a:rPr lang="en-US" smtClean="0">
                <a:solidFill>
                  <a:srgbClr val="DDDEDD">
                    <a:tint val="75000"/>
                  </a:srgbClr>
                </a:solidFill>
              </a:rPr>
              <a:pPr/>
              <a:t>5/12/2014</a:t>
            </a:fld>
            <a:endParaRPr lang="en-US">
              <a:solidFill>
                <a:srgbClr val="DDDEDD">
                  <a:tint val="75000"/>
                </a:srgbClr>
              </a:solidFill>
            </a:endParaRPr>
          </a:p>
        </p:txBody>
      </p:sp>
      <p:sp>
        <p:nvSpPr>
          <p:cNvPr id="5" name="Footer Placeholder 4"/>
          <p:cNvSpPr>
            <a:spLocks noGrp="1"/>
          </p:cNvSpPr>
          <p:nvPr>
            <p:ph type="ftr" sz="quarter" idx="11"/>
          </p:nvPr>
        </p:nvSpPr>
        <p:spPr/>
        <p:txBody>
          <a:bodyPr/>
          <a:lstStyle/>
          <a:p>
            <a:endParaRPr lang="en-US">
              <a:solidFill>
                <a:srgbClr val="DDDEDD">
                  <a:tint val="75000"/>
                </a:srgbClr>
              </a:solidFill>
            </a:endParaRPr>
          </a:p>
        </p:txBody>
      </p:sp>
      <p:sp>
        <p:nvSpPr>
          <p:cNvPr id="6" name="Slide Number Placeholder 5"/>
          <p:cNvSpPr>
            <a:spLocks noGrp="1"/>
          </p:cNvSpPr>
          <p:nvPr>
            <p:ph type="sldNum" sz="quarter" idx="12"/>
          </p:nvPr>
        </p:nvSpPr>
        <p:spPr/>
        <p:txBody>
          <a:bodyPr/>
          <a:lstStyle/>
          <a:p>
            <a:fld id="{D837332C-2CA8-034B-9E4A-FF02D791F70D}" type="slidenum">
              <a:rPr lang="en-US" smtClean="0">
                <a:solidFill>
                  <a:srgbClr val="DDDEDD">
                    <a:tint val="75000"/>
                  </a:srgbClr>
                </a:solidFill>
              </a:rPr>
              <a:pPr/>
              <a:t>‹#›</a:t>
            </a:fld>
            <a:endParaRPr lang="en-US">
              <a:solidFill>
                <a:srgbClr val="DDDEDD">
                  <a:tint val="75000"/>
                </a:srgbClr>
              </a:solidFill>
            </a:endParaRPr>
          </a:p>
        </p:txBody>
      </p:sp>
    </p:spTree>
    <p:extLst>
      <p:ext uri="{BB962C8B-B14F-4D97-AF65-F5344CB8AC3E}">
        <p14:creationId xmlns:p14="http://schemas.microsoft.com/office/powerpoint/2010/main" val="419104228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8166C97-7288-2343-82B1-34ED0E7E0891}" type="datetimeFigureOut">
              <a:rPr lang="en-US" smtClean="0">
                <a:solidFill>
                  <a:srgbClr val="DDDEDD">
                    <a:tint val="75000"/>
                  </a:srgbClr>
                </a:solidFill>
              </a:rPr>
              <a:pPr/>
              <a:t>5/12/2014</a:t>
            </a:fld>
            <a:endParaRPr lang="en-US">
              <a:solidFill>
                <a:srgbClr val="DDDEDD">
                  <a:tint val="75000"/>
                </a:srgbClr>
              </a:solidFill>
            </a:endParaRPr>
          </a:p>
        </p:txBody>
      </p:sp>
      <p:sp>
        <p:nvSpPr>
          <p:cNvPr id="6" name="Footer Placeholder 5"/>
          <p:cNvSpPr>
            <a:spLocks noGrp="1"/>
          </p:cNvSpPr>
          <p:nvPr>
            <p:ph type="ftr" sz="quarter" idx="11"/>
          </p:nvPr>
        </p:nvSpPr>
        <p:spPr/>
        <p:txBody>
          <a:bodyPr/>
          <a:lstStyle/>
          <a:p>
            <a:endParaRPr lang="en-US">
              <a:solidFill>
                <a:srgbClr val="DDDEDD">
                  <a:tint val="75000"/>
                </a:srgbClr>
              </a:solidFill>
            </a:endParaRPr>
          </a:p>
        </p:txBody>
      </p:sp>
      <p:sp>
        <p:nvSpPr>
          <p:cNvPr id="7" name="Slide Number Placeholder 6"/>
          <p:cNvSpPr>
            <a:spLocks noGrp="1"/>
          </p:cNvSpPr>
          <p:nvPr>
            <p:ph type="sldNum" sz="quarter" idx="12"/>
          </p:nvPr>
        </p:nvSpPr>
        <p:spPr/>
        <p:txBody>
          <a:bodyPr/>
          <a:lstStyle/>
          <a:p>
            <a:fld id="{D837332C-2CA8-034B-9E4A-FF02D791F70D}" type="slidenum">
              <a:rPr lang="en-US" smtClean="0">
                <a:solidFill>
                  <a:srgbClr val="DDDEDD">
                    <a:tint val="75000"/>
                  </a:srgbClr>
                </a:solidFill>
              </a:rPr>
              <a:pPr/>
              <a:t>‹#›</a:t>
            </a:fld>
            <a:endParaRPr lang="en-US">
              <a:solidFill>
                <a:srgbClr val="DDDEDD">
                  <a:tint val="75000"/>
                </a:srgbClr>
              </a:solidFill>
            </a:endParaRPr>
          </a:p>
        </p:txBody>
      </p:sp>
    </p:spTree>
    <p:extLst>
      <p:ext uri="{BB962C8B-B14F-4D97-AF65-F5344CB8AC3E}">
        <p14:creationId xmlns:p14="http://schemas.microsoft.com/office/powerpoint/2010/main" val="231807187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8166C97-7288-2343-82B1-34ED0E7E0891}" type="datetimeFigureOut">
              <a:rPr lang="en-US" smtClean="0">
                <a:solidFill>
                  <a:srgbClr val="DDDEDD">
                    <a:tint val="75000"/>
                  </a:srgbClr>
                </a:solidFill>
              </a:rPr>
              <a:pPr/>
              <a:t>5/12/2014</a:t>
            </a:fld>
            <a:endParaRPr lang="en-US">
              <a:solidFill>
                <a:srgbClr val="DDDEDD">
                  <a:tint val="75000"/>
                </a:srgbClr>
              </a:solidFill>
            </a:endParaRPr>
          </a:p>
        </p:txBody>
      </p:sp>
      <p:sp>
        <p:nvSpPr>
          <p:cNvPr id="8" name="Footer Placeholder 7"/>
          <p:cNvSpPr>
            <a:spLocks noGrp="1"/>
          </p:cNvSpPr>
          <p:nvPr>
            <p:ph type="ftr" sz="quarter" idx="11"/>
          </p:nvPr>
        </p:nvSpPr>
        <p:spPr/>
        <p:txBody>
          <a:bodyPr/>
          <a:lstStyle/>
          <a:p>
            <a:endParaRPr lang="en-US">
              <a:solidFill>
                <a:srgbClr val="DDDEDD">
                  <a:tint val="75000"/>
                </a:srgbClr>
              </a:solidFill>
            </a:endParaRPr>
          </a:p>
        </p:txBody>
      </p:sp>
      <p:sp>
        <p:nvSpPr>
          <p:cNvPr id="9" name="Slide Number Placeholder 8"/>
          <p:cNvSpPr>
            <a:spLocks noGrp="1"/>
          </p:cNvSpPr>
          <p:nvPr>
            <p:ph type="sldNum" sz="quarter" idx="12"/>
          </p:nvPr>
        </p:nvSpPr>
        <p:spPr/>
        <p:txBody>
          <a:bodyPr/>
          <a:lstStyle/>
          <a:p>
            <a:fld id="{D837332C-2CA8-034B-9E4A-FF02D791F70D}" type="slidenum">
              <a:rPr lang="en-US" smtClean="0">
                <a:solidFill>
                  <a:srgbClr val="DDDEDD">
                    <a:tint val="75000"/>
                  </a:srgbClr>
                </a:solidFill>
              </a:rPr>
              <a:pPr/>
              <a:t>‹#›</a:t>
            </a:fld>
            <a:endParaRPr lang="en-US">
              <a:solidFill>
                <a:srgbClr val="DDDEDD">
                  <a:tint val="75000"/>
                </a:srgbClr>
              </a:solidFill>
            </a:endParaRPr>
          </a:p>
        </p:txBody>
      </p:sp>
    </p:spTree>
    <p:extLst>
      <p:ext uri="{BB962C8B-B14F-4D97-AF65-F5344CB8AC3E}">
        <p14:creationId xmlns:p14="http://schemas.microsoft.com/office/powerpoint/2010/main" val="137485772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8166C97-7288-2343-82B1-34ED0E7E0891}" type="datetimeFigureOut">
              <a:rPr lang="en-US" smtClean="0">
                <a:solidFill>
                  <a:srgbClr val="DDDEDD">
                    <a:tint val="75000"/>
                  </a:srgbClr>
                </a:solidFill>
              </a:rPr>
              <a:pPr/>
              <a:t>5/12/2014</a:t>
            </a:fld>
            <a:endParaRPr lang="en-US">
              <a:solidFill>
                <a:srgbClr val="DDDEDD">
                  <a:tint val="75000"/>
                </a:srgbClr>
              </a:solidFill>
            </a:endParaRPr>
          </a:p>
        </p:txBody>
      </p:sp>
      <p:sp>
        <p:nvSpPr>
          <p:cNvPr id="4" name="Footer Placeholder 3"/>
          <p:cNvSpPr>
            <a:spLocks noGrp="1"/>
          </p:cNvSpPr>
          <p:nvPr>
            <p:ph type="ftr" sz="quarter" idx="11"/>
          </p:nvPr>
        </p:nvSpPr>
        <p:spPr/>
        <p:txBody>
          <a:bodyPr/>
          <a:lstStyle/>
          <a:p>
            <a:endParaRPr lang="en-US">
              <a:solidFill>
                <a:srgbClr val="DDDEDD">
                  <a:tint val="75000"/>
                </a:srgbClr>
              </a:solidFill>
            </a:endParaRPr>
          </a:p>
        </p:txBody>
      </p:sp>
      <p:sp>
        <p:nvSpPr>
          <p:cNvPr id="5" name="Slide Number Placeholder 4"/>
          <p:cNvSpPr>
            <a:spLocks noGrp="1"/>
          </p:cNvSpPr>
          <p:nvPr>
            <p:ph type="sldNum" sz="quarter" idx="12"/>
          </p:nvPr>
        </p:nvSpPr>
        <p:spPr/>
        <p:txBody>
          <a:bodyPr/>
          <a:lstStyle/>
          <a:p>
            <a:fld id="{D837332C-2CA8-034B-9E4A-FF02D791F70D}" type="slidenum">
              <a:rPr lang="en-US" smtClean="0">
                <a:solidFill>
                  <a:srgbClr val="DDDEDD">
                    <a:tint val="75000"/>
                  </a:srgbClr>
                </a:solidFill>
              </a:rPr>
              <a:pPr/>
              <a:t>‹#›</a:t>
            </a:fld>
            <a:endParaRPr lang="en-US">
              <a:solidFill>
                <a:srgbClr val="DDDEDD">
                  <a:tint val="75000"/>
                </a:srgbClr>
              </a:solidFill>
            </a:endParaRPr>
          </a:p>
        </p:txBody>
      </p:sp>
    </p:spTree>
    <p:extLst>
      <p:ext uri="{BB962C8B-B14F-4D97-AF65-F5344CB8AC3E}">
        <p14:creationId xmlns:p14="http://schemas.microsoft.com/office/powerpoint/2010/main" val="1912681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8166C97-7288-2343-82B1-34ED0E7E0891}" type="datetimeFigureOut">
              <a:rPr lang="en-US" smtClean="0">
                <a:solidFill>
                  <a:srgbClr val="DDDEDD">
                    <a:tint val="75000"/>
                  </a:srgbClr>
                </a:solidFill>
              </a:rPr>
              <a:pPr/>
              <a:t>5/12/2014</a:t>
            </a:fld>
            <a:endParaRPr lang="en-US">
              <a:solidFill>
                <a:srgbClr val="DDDEDD">
                  <a:tint val="75000"/>
                </a:srgbClr>
              </a:solidFill>
            </a:endParaRPr>
          </a:p>
        </p:txBody>
      </p:sp>
      <p:sp>
        <p:nvSpPr>
          <p:cNvPr id="3" name="Footer Placeholder 2"/>
          <p:cNvSpPr>
            <a:spLocks noGrp="1"/>
          </p:cNvSpPr>
          <p:nvPr>
            <p:ph type="ftr" sz="quarter" idx="11"/>
          </p:nvPr>
        </p:nvSpPr>
        <p:spPr/>
        <p:txBody>
          <a:bodyPr/>
          <a:lstStyle/>
          <a:p>
            <a:endParaRPr lang="en-US">
              <a:solidFill>
                <a:srgbClr val="DDDEDD">
                  <a:tint val="75000"/>
                </a:srgbClr>
              </a:solidFill>
            </a:endParaRPr>
          </a:p>
        </p:txBody>
      </p:sp>
      <p:sp>
        <p:nvSpPr>
          <p:cNvPr id="4" name="Slide Number Placeholder 3"/>
          <p:cNvSpPr>
            <a:spLocks noGrp="1"/>
          </p:cNvSpPr>
          <p:nvPr>
            <p:ph type="sldNum" sz="quarter" idx="12"/>
          </p:nvPr>
        </p:nvSpPr>
        <p:spPr/>
        <p:txBody>
          <a:bodyPr/>
          <a:lstStyle/>
          <a:p>
            <a:fld id="{D837332C-2CA8-034B-9E4A-FF02D791F70D}" type="slidenum">
              <a:rPr lang="en-US" smtClean="0">
                <a:solidFill>
                  <a:srgbClr val="DDDEDD">
                    <a:tint val="75000"/>
                  </a:srgbClr>
                </a:solidFill>
              </a:rPr>
              <a:pPr/>
              <a:t>‹#›</a:t>
            </a:fld>
            <a:endParaRPr lang="en-US">
              <a:solidFill>
                <a:srgbClr val="DDDEDD">
                  <a:tint val="75000"/>
                </a:srgbClr>
              </a:solidFill>
            </a:endParaRPr>
          </a:p>
        </p:txBody>
      </p:sp>
    </p:spTree>
    <p:extLst>
      <p:ext uri="{BB962C8B-B14F-4D97-AF65-F5344CB8AC3E}">
        <p14:creationId xmlns:p14="http://schemas.microsoft.com/office/powerpoint/2010/main" val="374628693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8166C97-7288-2343-82B1-34ED0E7E0891}" type="datetimeFigureOut">
              <a:rPr lang="en-US" smtClean="0">
                <a:solidFill>
                  <a:srgbClr val="DDDEDD">
                    <a:tint val="75000"/>
                  </a:srgbClr>
                </a:solidFill>
              </a:rPr>
              <a:pPr/>
              <a:t>5/12/2014</a:t>
            </a:fld>
            <a:endParaRPr lang="en-US">
              <a:solidFill>
                <a:srgbClr val="DDDEDD">
                  <a:tint val="75000"/>
                </a:srgbClr>
              </a:solidFill>
            </a:endParaRPr>
          </a:p>
        </p:txBody>
      </p:sp>
      <p:sp>
        <p:nvSpPr>
          <p:cNvPr id="6" name="Footer Placeholder 5"/>
          <p:cNvSpPr>
            <a:spLocks noGrp="1"/>
          </p:cNvSpPr>
          <p:nvPr>
            <p:ph type="ftr" sz="quarter" idx="11"/>
          </p:nvPr>
        </p:nvSpPr>
        <p:spPr/>
        <p:txBody>
          <a:bodyPr/>
          <a:lstStyle/>
          <a:p>
            <a:endParaRPr lang="en-US">
              <a:solidFill>
                <a:srgbClr val="DDDEDD">
                  <a:tint val="75000"/>
                </a:srgbClr>
              </a:solidFill>
            </a:endParaRPr>
          </a:p>
        </p:txBody>
      </p:sp>
      <p:sp>
        <p:nvSpPr>
          <p:cNvPr id="7" name="Slide Number Placeholder 6"/>
          <p:cNvSpPr>
            <a:spLocks noGrp="1"/>
          </p:cNvSpPr>
          <p:nvPr>
            <p:ph type="sldNum" sz="quarter" idx="12"/>
          </p:nvPr>
        </p:nvSpPr>
        <p:spPr/>
        <p:txBody>
          <a:bodyPr/>
          <a:lstStyle/>
          <a:p>
            <a:fld id="{D837332C-2CA8-034B-9E4A-FF02D791F70D}" type="slidenum">
              <a:rPr lang="en-US" smtClean="0">
                <a:solidFill>
                  <a:srgbClr val="DDDEDD">
                    <a:tint val="75000"/>
                  </a:srgbClr>
                </a:solidFill>
              </a:rPr>
              <a:pPr/>
              <a:t>‹#›</a:t>
            </a:fld>
            <a:endParaRPr lang="en-US">
              <a:solidFill>
                <a:srgbClr val="DDDEDD">
                  <a:tint val="75000"/>
                </a:srgbClr>
              </a:solidFill>
            </a:endParaRPr>
          </a:p>
        </p:txBody>
      </p:sp>
    </p:spTree>
    <p:extLst>
      <p:ext uri="{BB962C8B-B14F-4D97-AF65-F5344CB8AC3E}">
        <p14:creationId xmlns:p14="http://schemas.microsoft.com/office/powerpoint/2010/main" val="210264591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8166C97-7288-2343-82B1-34ED0E7E0891}" type="datetimeFigureOut">
              <a:rPr lang="en-US" smtClean="0">
                <a:solidFill>
                  <a:srgbClr val="DDDEDD">
                    <a:tint val="75000"/>
                  </a:srgbClr>
                </a:solidFill>
              </a:rPr>
              <a:pPr/>
              <a:t>5/12/2014</a:t>
            </a:fld>
            <a:endParaRPr lang="en-US">
              <a:solidFill>
                <a:srgbClr val="DDDEDD">
                  <a:tint val="75000"/>
                </a:srgbClr>
              </a:solidFill>
            </a:endParaRPr>
          </a:p>
        </p:txBody>
      </p:sp>
      <p:sp>
        <p:nvSpPr>
          <p:cNvPr id="6" name="Footer Placeholder 5"/>
          <p:cNvSpPr>
            <a:spLocks noGrp="1"/>
          </p:cNvSpPr>
          <p:nvPr>
            <p:ph type="ftr" sz="quarter" idx="11"/>
          </p:nvPr>
        </p:nvSpPr>
        <p:spPr/>
        <p:txBody>
          <a:bodyPr/>
          <a:lstStyle/>
          <a:p>
            <a:endParaRPr lang="en-US">
              <a:solidFill>
                <a:srgbClr val="DDDEDD">
                  <a:tint val="75000"/>
                </a:srgbClr>
              </a:solidFill>
            </a:endParaRPr>
          </a:p>
        </p:txBody>
      </p:sp>
      <p:sp>
        <p:nvSpPr>
          <p:cNvPr id="7" name="Slide Number Placeholder 6"/>
          <p:cNvSpPr>
            <a:spLocks noGrp="1"/>
          </p:cNvSpPr>
          <p:nvPr>
            <p:ph type="sldNum" sz="quarter" idx="12"/>
          </p:nvPr>
        </p:nvSpPr>
        <p:spPr/>
        <p:txBody>
          <a:bodyPr/>
          <a:lstStyle/>
          <a:p>
            <a:fld id="{D837332C-2CA8-034B-9E4A-FF02D791F70D}" type="slidenum">
              <a:rPr lang="en-US" smtClean="0">
                <a:solidFill>
                  <a:srgbClr val="DDDEDD">
                    <a:tint val="75000"/>
                  </a:srgbClr>
                </a:solidFill>
              </a:rPr>
              <a:pPr/>
              <a:t>‹#›</a:t>
            </a:fld>
            <a:endParaRPr lang="en-US">
              <a:solidFill>
                <a:srgbClr val="DDDEDD">
                  <a:tint val="75000"/>
                </a:srgbClr>
              </a:solidFill>
            </a:endParaRPr>
          </a:p>
        </p:txBody>
      </p:sp>
    </p:spTree>
    <p:extLst>
      <p:ext uri="{BB962C8B-B14F-4D97-AF65-F5344CB8AC3E}">
        <p14:creationId xmlns:p14="http://schemas.microsoft.com/office/powerpoint/2010/main" val="54024950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8166C97-7288-2343-82B1-34ED0E7E0891}" type="datetimeFigureOut">
              <a:rPr lang="en-US" smtClean="0">
                <a:solidFill>
                  <a:srgbClr val="DDDEDD">
                    <a:tint val="75000"/>
                  </a:srgbClr>
                </a:solidFill>
              </a:rPr>
              <a:pPr/>
              <a:t>5/12/2014</a:t>
            </a:fld>
            <a:endParaRPr lang="en-US">
              <a:solidFill>
                <a:srgbClr val="DDDEDD">
                  <a:tint val="75000"/>
                </a:srgbClr>
              </a:solidFill>
            </a:endParaRPr>
          </a:p>
        </p:txBody>
      </p:sp>
      <p:sp>
        <p:nvSpPr>
          <p:cNvPr id="5" name="Footer Placeholder 4"/>
          <p:cNvSpPr>
            <a:spLocks noGrp="1"/>
          </p:cNvSpPr>
          <p:nvPr>
            <p:ph type="ftr" sz="quarter" idx="11"/>
          </p:nvPr>
        </p:nvSpPr>
        <p:spPr/>
        <p:txBody>
          <a:bodyPr/>
          <a:lstStyle/>
          <a:p>
            <a:endParaRPr lang="en-US">
              <a:solidFill>
                <a:srgbClr val="DDDEDD">
                  <a:tint val="75000"/>
                </a:srgbClr>
              </a:solidFill>
            </a:endParaRPr>
          </a:p>
        </p:txBody>
      </p:sp>
      <p:sp>
        <p:nvSpPr>
          <p:cNvPr id="6" name="Slide Number Placeholder 5"/>
          <p:cNvSpPr>
            <a:spLocks noGrp="1"/>
          </p:cNvSpPr>
          <p:nvPr>
            <p:ph type="sldNum" sz="quarter" idx="12"/>
          </p:nvPr>
        </p:nvSpPr>
        <p:spPr/>
        <p:txBody>
          <a:bodyPr/>
          <a:lstStyle/>
          <a:p>
            <a:fld id="{D837332C-2CA8-034B-9E4A-FF02D791F70D}" type="slidenum">
              <a:rPr lang="en-US" smtClean="0">
                <a:solidFill>
                  <a:srgbClr val="DDDEDD">
                    <a:tint val="75000"/>
                  </a:srgbClr>
                </a:solidFill>
              </a:rPr>
              <a:pPr/>
              <a:t>‹#›</a:t>
            </a:fld>
            <a:endParaRPr lang="en-US">
              <a:solidFill>
                <a:srgbClr val="DDDEDD">
                  <a:tint val="75000"/>
                </a:srgbClr>
              </a:solidFill>
            </a:endParaRPr>
          </a:p>
        </p:txBody>
      </p:sp>
    </p:spTree>
    <p:extLst>
      <p:ext uri="{BB962C8B-B14F-4D97-AF65-F5344CB8AC3E}">
        <p14:creationId xmlns:p14="http://schemas.microsoft.com/office/powerpoint/2010/main" val="369265024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8166C97-7288-2343-82B1-34ED0E7E0891}" type="datetimeFigureOut">
              <a:rPr lang="en-US" smtClean="0">
                <a:solidFill>
                  <a:srgbClr val="DDDEDD">
                    <a:tint val="75000"/>
                  </a:srgbClr>
                </a:solidFill>
              </a:rPr>
              <a:pPr/>
              <a:t>5/12/2014</a:t>
            </a:fld>
            <a:endParaRPr lang="en-US">
              <a:solidFill>
                <a:srgbClr val="DDDEDD">
                  <a:tint val="75000"/>
                </a:srgbClr>
              </a:solidFill>
            </a:endParaRPr>
          </a:p>
        </p:txBody>
      </p:sp>
      <p:sp>
        <p:nvSpPr>
          <p:cNvPr id="5" name="Footer Placeholder 4"/>
          <p:cNvSpPr>
            <a:spLocks noGrp="1"/>
          </p:cNvSpPr>
          <p:nvPr>
            <p:ph type="ftr" sz="quarter" idx="11"/>
          </p:nvPr>
        </p:nvSpPr>
        <p:spPr/>
        <p:txBody>
          <a:bodyPr/>
          <a:lstStyle/>
          <a:p>
            <a:endParaRPr lang="en-US">
              <a:solidFill>
                <a:srgbClr val="DDDEDD">
                  <a:tint val="75000"/>
                </a:srgbClr>
              </a:solidFill>
            </a:endParaRPr>
          </a:p>
        </p:txBody>
      </p:sp>
      <p:sp>
        <p:nvSpPr>
          <p:cNvPr id="6" name="Slide Number Placeholder 5"/>
          <p:cNvSpPr>
            <a:spLocks noGrp="1"/>
          </p:cNvSpPr>
          <p:nvPr>
            <p:ph type="sldNum" sz="quarter" idx="12"/>
          </p:nvPr>
        </p:nvSpPr>
        <p:spPr/>
        <p:txBody>
          <a:bodyPr/>
          <a:lstStyle/>
          <a:p>
            <a:fld id="{D837332C-2CA8-034B-9E4A-FF02D791F70D}" type="slidenum">
              <a:rPr lang="en-US" smtClean="0">
                <a:solidFill>
                  <a:srgbClr val="DDDEDD">
                    <a:tint val="75000"/>
                  </a:srgbClr>
                </a:solidFill>
              </a:rPr>
              <a:pPr/>
              <a:t>‹#›</a:t>
            </a:fld>
            <a:endParaRPr lang="en-US">
              <a:solidFill>
                <a:srgbClr val="DDDEDD">
                  <a:tint val="75000"/>
                </a:srgbClr>
              </a:solidFill>
            </a:endParaRPr>
          </a:p>
        </p:txBody>
      </p:sp>
    </p:spTree>
    <p:extLst>
      <p:ext uri="{BB962C8B-B14F-4D97-AF65-F5344CB8AC3E}">
        <p14:creationId xmlns:p14="http://schemas.microsoft.com/office/powerpoint/2010/main" val="119600777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defTabSz="914400">
              <a:defRPr>
                <a:cs typeface="Arial" pitchFamily="34" charset="0"/>
              </a:defRPr>
            </a:lvl1pPr>
          </a:lstStyle>
          <a:p>
            <a:fld id="{03621BD0-7D29-4549-A77A-DBC3DD7156E6}" type="datetime1">
              <a:rPr lang="en-US" smtClean="0"/>
              <a:pPr/>
              <a:t>5/12/2014</a:t>
            </a:fld>
            <a:endParaRPr lang="en-US" dirty="0"/>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a:ea typeface="ＭＳ Ｐゴシック" charset="0"/>
                <a:cs typeface="Arial" charset="0"/>
              </a:defRPr>
            </a:lvl1pPr>
          </a:lstStyle>
          <a:p>
            <a:pPr>
              <a:defRPr/>
            </a:pPr>
            <a:endParaRPr lang="en-US" dirty="0"/>
          </a:p>
        </p:txBody>
      </p:sp>
      <p:sp>
        <p:nvSpPr>
          <p:cNvPr id="6" name="Slide Number Placeholder 5"/>
          <p:cNvSpPr>
            <a:spLocks noGrp="1"/>
          </p:cNvSpPr>
          <p:nvPr>
            <p:ph type="sldNum" sz="quarter" idx="12"/>
          </p:nvPr>
        </p:nvSpPr>
        <p:spPr/>
        <p:txBody>
          <a:bodyPr/>
          <a:lstStyle>
            <a:lvl1pPr defTabSz="914400">
              <a:defRPr>
                <a:cs typeface="Arial" pitchFamily="34" charset="0"/>
              </a:defRPr>
            </a:lvl1pPr>
          </a:lstStyle>
          <a:p>
            <a:fld id="{1461D933-0743-4C9B-AB51-D8154B72C416}" type="slidenum">
              <a:rPr lang="en-US"/>
              <a:pPr/>
              <a:t>‹#›</a:t>
            </a:fld>
            <a:endParaRPr lang="en-US" dirty="0"/>
          </a:p>
        </p:txBody>
      </p:sp>
    </p:spTree>
    <p:extLst>
      <p:ext uri="{BB962C8B-B14F-4D97-AF65-F5344CB8AC3E}">
        <p14:creationId xmlns:p14="http://schemas.microsoft.com/office/powerpoint/2010/main" val="16950874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61BEF0D-F0BB-DE4B-95CE-6DB70DBA9567}" type="datetimeFigureOut">
              <a:rPr lang="en-US" smtClean="0">
                <a:solidFill>
                  <a:prstClr val="black">
                    <a:tint val="75000"/>
                  </a:prstClr>
                </a:solidFill>
              </a:rPr>
              <a:pPr/>
              <a:t>5/12/2014</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D57F1E4F-1CFF-5643-939E-217C01CDF565}" type="slidenum">
              <a:rPr lang="en-US" smtClean="0">
                <a:solidFill>
                  <a:srgbClr val="5FCBEF"/>
                </a:solidFill>
              </a:rPr>
              <a:pPr/>
              <a:t>‹#›</a:t>
            </a:fld>
            <a:endParaRPr lang="en-US" dirty="0">
              <a:solidFill>
                <a:srgbClr val="5FCBEF"/>
              </a:solidFill>
            </a:endParaRPr>
          </a:p>
        </p:txBody>
      </p:sp>
    </p:spTree>
    <p:extLst>
      <p:ext uri="{BB962C8B-B14F-4D97-AF65-F5344CB8AC3E}">
        <p14:creationId xmlns:p14="http://schemas.microsoft.com/office/powerpoint/2010/main" val="83260132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914400">
              <a:defRPr>
                <a:cs typeface="Arial" pitchFamily="34" charset="0"/>
              </a:defRPr>
            </a:lvl1pPr>
          </a:lstStyle>
          <a:p>
            <a:fld id="{70C5DEE0-3251-7A47-8B16-639E222B59C1}" type="datetime1">
              <a:rPr lang="en-US" smtClean="0"/>
              <a:pPr/>
              <a:t>5/12/2014</a:t>
            </a:fld>
            <a:endParaRPr lang="en-US" dirty="0"/>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a:ea typeface="ＭＳ Ｐゴシック" charset="0"/>
                <a:cs typeface="Arial" charset="0"/>
              </a:defRPr>
            </a:lvl1pPr>
          </a:lstStyle>
          <a:p>
            <a:pPr>
              <a:defRPr/>
            </a:pPr>
            <a:endParaRPr lang="en-US" dirty="0"/>
          </a:p>
        </p:txBody>
      </p:sp>
      <p:sp>
        <p:nvSpPr>
          <p:cNvPr id="6" name="Slide Number Placeholder 5"/>
          <p:cNvSpPr>
            <a:spLocks noGrp="1"/>
          </p:cNvSpPr>
          <p:nvPr>
            <p:ph type="sldNum" sz="quarter" idx="12"/>
          </p:nvPr>
        </p:nvSpPr>
        <p:spPr/>
        <p:txBody>
          <a:bodyPr/>
          <a:lstStyle>
            <a:lvl1pPr defTabSz="914400">
              <a:defRPr>
                <a:cs typeface="Arial" pitchFamily="34" charset="0"/>
              </a:defRPr>
            </a:lvl1pPr>
          </a:lstStyle>
          <a:p>
            <a:fld id="{91EDB295-5FBE-4074-A653-8ADEDF3A3ED6}" type="slidenum">
              <a:rPr lang="en-US"/>
              <a:pPr/>
              <a:t>‹#›</a:t>
            </a:fld>
            <a:endParaRPr lang="en-US" dirty="0"/>
          </a:p>
        </p:txBody>
      </p:sp>
    </p:spTree>
    <p:extLst>
      <p:ext uri="{BB962C8B-B14F-4D97-AF65-F5344CB8AC3E}">
        <p14:creationId xmlns:p14="http://schemas.microsoft.com/office/powerpoint/2010/main" val="296078943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defTabSz="914400">
              <a:defRPr>
                <a:cs typeface="Arial" pitchFamily="34" charset="0"/>
              </a:defRPr>
            </a:lvl1pPr>
          </a:lstStyle>
          <a:p>
            <a:fld id="{E22D81AB-3D07-D24D-ADFD-50C9FE9BC380}" type="datetime1">
              <a:rPr lang="en-US" smtClean="0"/>
              <a:pPr/>
              <a:t>5/12/2014</a:t>
            </a:fld>
            <a:endParaRPr lang="en-US" dirty="0"/>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a:ea typeface="ＭＳ Ｐゴシック" charset="0"/>
                <a:cs typeface="Arial" charset="0"/>
              </a:defRPr>
            </a:lvl1pPr>
          </a:lstStyle>
          <a:p>
            <a:pPr>
              <a:defRPr/>
            </a:pPr>
            <a:endParaRPr lang="en-US" dirty="0"/>
          </a:p>
        </p:txBody>
      </p:sp>
      <p:sp>
        <p:nvSpPr>
          <p:cNvPr id="6" name="Slide Number Placeholder 5"/>
          <p:cNvSpPr>
            <a:spLocks noGrp="1"/>
          </p:cNvSpPr>
          <p:nvPr>
            <p:ph type="sldNum" sz="quarter" idx="12"/>
          </p:nvPr>
        </p:nvSpPr>
        <p:spPr/>
        <p:txBody>
          <a:bodyPr/>
          <a:lstStyle>
            <a:lvl1pPr defTabSz="914400">
              <a:defRPr>
                <a:cs typeface="Arial" pitchFamily="34" charset="0"/>
              </a:defRPr>
            </a:lvl1pPr>
          </a:lstStyle>
          <a:p>
            <a:fld id="{70947747-823B-40A5-B536-C8C4C4E17D05}" type="slidenum">
              <a:rPr lang="en-US"/>
              <a:pPr/>
              <a:t>‹#›</a:t>
            </a:fld>
            <a:endParaRPr lang="en-US" dirty="0"/>
          </a:p>
        </p:txBody>
      </p:sp>
    </p:spTree>
    <p:extLst>
      <p:ext uri="{BB962C8B-B14F-4D97-AF65-F5344CB8AC3E}">
        <p14:creationId xmlns:p14="http://schemas.microsoft.com/office/powerpoint/2010/main" val="28818816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defTabSz="914400">
              <a:defRPr>
                <a:cs typeface="Arial" pitchFamily="34" charset="0"/>
              </a:defRPr>
            </a:lvl1pPr>
          </a:lstStyle>
          <a:p>
            <a:fld id="{FBE1CF60-5DFA-4743-8A65-0323371A95BB}" type="datetime1">
              <a:rPr lang="en-US" smtClean="0"/>
              <a:pPr/>
              <a:t>5/12/2014</a:t>
            </a:fld>
            <a:endParaRPr lang="en-US" dirty="0"/>
          </a:p>
        </p:txBody>
      </p:sp>
      <p:sp>
        <p:nvSpPr>
          <p:cNvPr id="6" name="Footer Placeholder 5"/>
          <p:cNvSpPr>
            <a:spLocks noGrp="1"/>
          </p:cNvSpPr>
          <p:nvPr>
            <p:ph type="ftr" sz="quarter" idx="11"/>
          </p:nvPr>
        </p:nvSpPr>
        <p:spPr/>
        <p:txBody>
          <a:bodyPr/>
          <a:lstStyle>
            <a:lvl1pPr defTabSz="914400" fontAlgn="base">
              <a:spcBef>
                <a:spcPct val="0"/>
              </a:spcBef>
              <a:spcAft>
                <a:spcPct val="0"/>
              </a:spcAft>
              <a:defRPr>
                <a:ea typeface="ＭＳ Ｐゴシック" charset="0"/>
                <a:cs typeface="Arial" charset="0"/>
              </a:defRPr>
            </a:lvl1pPr>
          </a:lstStyle>
          <a:p>
            <a:pPr>
              <a:defRPr/>
            </a:pPr>
            <a:endParaRPr lang="en-US" dirty="0"/>
          </a:p>
        </p:txBody>
      </p:sp>
      <p:sp>
        <p:nvSpPr>
          <p:cNvPr id="7" name="Slide Number Placeholder 6"/>
          <p:cNvSpPr>
            <a:spLocks noGrp="1"/>
          </p:cNvSpPr>
          <p:nvPr>
            <p:ph type="sldNum" sz="quarter" idx="12"/>
          </p:nvPr>
        </p:nvSpPr>
        <p:spPr/>
        <p:txBody>
          <a:bodyPr/>
          <a:lstStyle>
            <a:lvl1pPr defTabSz="914400">
              <a:defRPr>
                <a:cs typeface="Arial" pitchFamily="34" charset="0"/>
              </a:defRPr>
            </a:lvl1pPr>
          </a:lstStyle>
          <a:p>
            <a:fld id="{CC4D8B7E-EC82-497E-B783-A72CA14C1BBD}" type="slidenum">
              <a:rPr lang="en-US"/>
              <a:pPr/>
              <a:t>‹#›</a:t>
            </a:fld>
            <a:endParaRPr lang="en-US" dirty="0"/>
          </a:p>
        </p:txBody>
      </p:sp>
    </p:spTree>
    <p:extLst>
      <p:ext uri="{BB962C8B-B14F-4D97-AF65-F5344CB8AC3E}">
        <p14:creationId xmlns:p14="http://schemas.microsoft.com/office/powerpoint/2010/main" val="233030364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defTabSz="914400">
              <a:defRPr>
                <a:cs typeface="Arial" pitchFamily="34" charset="0"/>
              </a:defRPr>
            </a:lvl1pPr>
          </a:lstStyle>
          <a:p>
            <a:fld id="{CD579150-4735-EF46-A823-D702BA463285}" type="datetime1">
              <a:rPr lang="en-US" smtClean="0"/>
              <a:pPr/>
              <a:t>5/12/2014</a:t>
            </a:fld>
            <a:endParaRPr lang="en-US" dirty="0"/>
          </a:p>
        </p:txBody>
      </p:sp>
      <p:sp>
        <p:nvSpPr>
          <p:cNvPr id="8" name="Footer Placeholder 7"/>
          <p:cNvSpPr>
            <a:spLocks noGrp="1"/>
          </p:cNvSpPr>
          <p:nvPr>
            <p:ph type="ftr" sz="quarter" idx="11"/>
          </p:nvPr>
        </p:nvSpPr>
        <p:spPr/>
        <p:txBody>
          <a:bodyPr/>
          <a:lstStyle>
            <a:lvl1pPr defTabSz="914400" fontAlgn="base">
              <a:spcBef>
                <a:spcPct val="0"/>
              </a:spcBef>
              <a:spcAft>
                <a:spcPct val="0"/>
              </a:spcAft>
              <a:defRPr>
                <a:ea typeface="ＭＳ Ｐゴシック" charset="0"/>
                <a:cs typeface="Arial" charset="0"/>
              </a:defRPr>
            </a:lvl1pPr>
          </a:lstStyle>
          <a:p>
            <a:pPr>
              <a:defRPr/>
            </a:pPr>
            <a:endParaRPr lang="en-US" dirty="0"/>
          </a:p>
        </p:txBody>
      </p:sp>
      <p:sp>
        <p:nvSpPr>
          <p:cNvPr id="9" name="Slide Number Placeholder 8"/>
          <p:cNvSpPr>
            <a:spLocks noGrp="1"/>
          </p:cNvSpPr>
          <p:nvPr>
            <p:ph type="sldNum" sz="quarter" idx="12"/>
          </p:nvPr>
        </p:nvSpPr>
        <p:spPr/>
        <p:txBody>
          <a:bodyPr/>
          <a:lstStyle>
            <a:lvl1pPr defTabSz="914400">
              <a:defRPr>
                <a:cs typeface="Arial" pitchFamily="34" charset="0"/>
              </a:defRPr>
            </a:lvl1pPr>
          </a:lstStyle>
          <a:p>
            <a:fld id="{AB1F646F-0EDC-4761-99B5-7BADD6DFC729}" type="slidenum">
              <a:rPr lang="en-US"/>
              <a:pPr/>
              <a:t>‹#›</a:t>
            </a:fld>
            <a:endParaRPr lang="en-US" dirty="0"/>
          </a:p>
        </p:txBody>
      </p:sp>
    </p:spTree>
    <p:extLst>
      <p:ext uri="{BB962C8B-B14F-4D97-AF65-F5344CB8AC3E}">
        <p14:creationId xmlns:p14="http://schemas.microsoft.com/office/powerpoint/2010/main" val="317538349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defTabSz="914400">
              <a:defRPr>
                <a:cs typeface="Arial" pitchFamily="34" charset="0"/>
              </a:defRPr>
            </a:lvl1pPr>
          </a:lstStyle>
          <a:p>
            <a:fld id="{4067EF90-8994-D440-8A95-00300041BD81}" type="datetime1">
              <a:rPr lang="en-US" smtClean="0"/>
              <a:pPr/>
              <a:t>5/12/2014</a:t>
            </a:fld>
            <a:endParaRPr lang="en-US" dirty="0"/>
          </a:p>
        </p:txBody>
      </p:sp>
      <p:sp>
        <p:nvSpPr>
          <p:cNvPr id="4" name="Footer Placeholder 3"/>
          <p:cNvSpPr>
            <a:spLocks noGrp="1"/>
          </p:cNvSpPr>
          <p:nvPr>
            <p:ph type="ftr" sz="quarter" idx="11"/>
          </p:nvPr>
        </p:nvSpPr>
        <p:spPr/>
        <p:txBody>
          <a:bodyPr/>
          <a:lstStyle>
            <a:lvl1pPr defTabSz="914400" fontAlgn="base">
              <a:spcBef>
                <a:spcPct val="0"/>
              </a:spcBef>
              <a:spcAft>
                <a:spcPct val="0"/>
              </a:spcAft>
              <a:defRPr>
                <a:ea typeface="ＭＳ Ｐゴシック" charset="0"/>
                <a:cs typeface="Arial" charset="0"/>
              </a:defRPr>
            </a:lvl1pPr>
          </a:lstStyle>
          <a:p>
            <a:pPr>
              <a:defRPr/>
            </a:pPr>
            <a:endParaRPr lang="en-US" dirty="0"/>
          </a:p>
        </p:txBody>
      </p:sp>
      <p:sp>
        <p:nvSpPr>
          <p:cNvPr id="5" name="Slide Number Placeholder 4"/>
          <p:cNvSpPr>
            <a:spLocks noGrp="1"/>
          </p:cNvSpPr>
          <p:nvPr>
            <p:ph type="sldNum" sz="quarter" idx="12"/>
          </p:nvPr>
        </p:nvSpPr>
        <p:spPr/>
        <p:txBody>
          <a:bodyPr/>
          <a:lstStyle>
            <a:lvl1pPr defTabSz="914400">
              <a:defRPr>
                <a:cs typeface="Arial" pitchFamily="34" charset="0"/>
              </a:defRPr>
            </a:lvl1pPr>
          </a:lstStyle>
          <a:p>
            <a:fld id="{000E09D6-8FAF-47D8-B123-6E3EA1965100}" type="slidenum">
              <a:rPr lang="en-US"/>
              <a:pPr/>
              <a:t>‹#›</a:t>
            </a:fld>
            <a:endParaRPr lang="en-US" dirty="0"/>
          </a:p>
        </p:txBody>
      </p:sp>
    </p:spTree>
    <p:extLst>
      <p:ext uri="{BB962C8B-B14F-4D97-AF65-F5344CB8AC3E}">
        <p14:creationId xmlns:p14="http://schemas.microsoft.com/office/powerpoint/2010/main" val="295477854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defTabSz="914400">
              <a:defRPr>
                <a:cs typeface="Arial" pitchFamily="34" charset="0"/>
              </a:defRPr>
            </a:lvl1pPr>
          </a:lstStyle>
          <a:p>
            <a:fld id="{E4AC809D-1D50-EB41-B12B-AE2F95F6E629}" type="datetime1">
              <a:rPr lang="en-US" smtClean="0"/>
              <a:pPr/>
              <a:t>5/12/2014</a:t>
            </a:fld>
            <a:endParaRPr lang="en-US" dirty="0"/>
          </a:p>
        </p:txBody>
      </p:sp>
      <p:sp>
        <p:nvSpPr>
          <p:cNvPr id="3" name="Footer Placeholder 2"/>
          <p:cNvSpPr>
            <a:spLocks noGrp="1"/>
          </p:cNvSpPr>
          <p:nvPr>
            <p:ph type="ftr" sz="quarter" idx="11"/>
          </p:nvPr>
        </p:nvSpPr>
        <p:spPr/>
        <p:txBody>
          <a:bodyPr/>
          <a:lstStyle>
            <a:lvl1pPr defTabSz="914400" fontAlgn="base">
              <a:spcBef>
                <a:spcPct val="0"/>
              </a:spcBef>
              <a:spcAft>
                <a:spcPct val="0"/>
              </a:spcAft>
              <a:defRPr>
                <a:ea typeface="ＭＳ Ｐゴシック" charset="0"/>
                <a:cs typeface="Arial" charset="0"/>
              </a:defRPr>
            </a:lvl1pPr>
          </a:lstStyle>
          <a:p>
            <a:pPr>
              <a:defRPr/>
            </a:pPr>
            <a:endParaRPr lang="en-US" dirty="0"/>
          </a:p>
        </p:txBody>
      </p:sp>
      <p:sp>
        <p:nvSpPr>
          <p:cNvPr id="4" name="Slide Number Placeholder 3"/>
          <p:cNvSpPr>
            <a:spLocks noGrp="1"/>
          </p:cNvSpPr>
          <p:nvPr>
            <p:ph type="sldNum" sz="quarter" idx="12"/>
          </p:nvPr>
        </p:nvSpPr>
        <p:spPr/>
        <p:txBody>
          <a:bodyPr/>
          <a:lstStyle>
            <a:lvl1pPr defTabSz="914400">
              <a:defRPr>
                <a:cs typeface="Arial" pitchFamily="34" charset="0"/>
              </a:defRPr>
            </a:lvl1pPr>
          </a:lstStyle>
          <a:p>
            <a:fld id="{FD72671E-F639-49F1-8471-E034664336FD}" type="slidenum">
              <a:rPr lang="en-US"/>
              <a:pPr/>
              <a:t>‹#›</a:t>
            </a:fld>
            <a:endParaRPr lang="en-US" dirty="0"/>
          </a:p>
        </p:txBody>
      </p:sp>
    </p:spTree>
    <p:extLst>
      <p:ext uri="{BB962C8B-B14F-4D97-AF65-F5344CB8AC3E}">
        <p14:creationId xmlns:p14="http://schemas.microsoft.com/office/powerpoint/2010/main" val="23579817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defTabSz="914400">
              <a:defRPr>
                <a:cs typeface="Arial" pitchFamily="34" charset="0"/>
              </a:defRPr>
            </a:lvl1pPr>
          </a:lstStyle>
          <a:p>
            <a:fld id="{0E35665E-CEE2-C94C-B478-5EDF27190799}" type="datetime1">
              <a:rPr lang="en-US" smtClean="0"/>
              <a:pPr/>
              <a:t>5/12/2014</a:t>
            </a:fld>
            <a:endParaRPr lang="en-US" dirty="0"/>
          </a:p>
        </p:txBody>
      </p:sp>
      <p:sp>
        <p:nvSpPr>
          <p:cNvPr id="6" name="Footer Placeholder 5"/>
          <p:cNvSpPr>
            <a:spLocks noGrp="1"/>
          </p:cNvSpPr>
          <p:nvPr>
            <p:ph type="ftr" sz="quarter" idx="11"/>
          </p:nvPr>
        </p:nvSpPr>
        <p:spPr/>
        <p:txBody>
          <a:bodyPr/>
          <a:lstStyle>
            <a:lvl1pPr defTabSz="914400" fontAlgn="base">
              <a:spcBef>
                <a:spcPct val="0"/>
              </a:spcBef>
              <a:spcAft>
                <a:spcPct val="0"/>
              </a:spcAft>
              <a:defRPr>
                <a:ea typeface="ＭＳ Ｐゴシック" charset="0"/>
                <a:cs typeface="Arial" charset="0"/>
              </a:defRPr>
            </a:lvl1pPr>
          </a:lstStyle>
          <a:p>
            <a:pPr>
              <a:defRPr/>
            </a:pPr>
            <a:endParaRPr lang="en-US" dirty="0"/>
          </a:p>
        </p:txBody>
      </p:sp>
      <p:sp>
        <p:nvSpPr>
          <p:cNvPr id="7" name="Slide Number Placeholder 6"/>
          <p:cNvSpPr>
            <a:spLocks noGrp="1"/>
          </p:cNvSpPr>
          <p:nvPr>
            <p:ph type="sldNum" sz="quarter" idx="12"/>
          </p:nvPr>
        </p:nvSpPr>
        <p:spPr/>
        <p:txBody>
          <a:bodyPr/>
          <a:lstStyle>
            <a:lvl1pPr defTabSz="914400">
              <a:defRPr>
                <a:cs typeface="Arial" pitchFamily="34" charset="0"/>
              </a:defRPr>
            </a:lvl1pPr>
          </a:lstStyle>
          <a:p>
            <a:fld id="{02A08297-E644-452F-803C-61F0561B1911}" type="slidenum">
              <a:rPr lang="en-US"/>
              <a:pPr/>
              <a:t>‹#›</a:t>
            </a:fld>
            <a:endParaRPr lang="en-US" dirty="0"/>
          </a:p>
        </p:txBody>
      </p:sp>
    </p:spTree>
    <p:extLst>
      <p:ext uri="{BB962C8B-B14F-4D97-AF65-F5344CB8AC3E}">
        <p14:creationId xmlns:p14="http://schemas.microsoft.com/office/powerpoint/2010/main" val="50948160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smtClean="0"/>
              <a:t>Drag picture to placeholder or click icon to add</a:t>
            </a:r>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defTabSz="914400">
              <a:defRPr>
                <a:cs typeface="Arial" pitchFamily="34" charset="0"/>
              </a:defRPr>
            </a:lvl1pPr>
          </a:lstStyle>
          <a:p>
            <a:fld id="{A87221B7-F5B5-9148-9415-D706B6755CB7}" type="datetime1">
              <a:rPr lang="en-US" smtClean="0"/>
              <a:pPr/>
              <a:t>5/12/2014</a:t>
            </a:fld>
            <a:endParaRPr lang="en-US" dirty="0"/>
          </a:p>
        </p:txBody>
      </p:sp>
      <p:sp>
        <p:nvSpPr>
          <p:cNvPr id="6" name="Footer Placeholder 5"/>
          <p:cNvSpPr>
            <a:spLocks noGrp="1"/>
          </p:cNvSpPr>
          <p:nvPr>
            <p:ph type="ftr" sz="quarter" idx="11"/>
          </p:nvPr>
        </p:nvSpPr>
        <p:spPr/>
        <p:txBody>
          <a:bodyPr/>
          <a:lstStyle>
            <a:lvl1pPr defTabSz="914400" fontAlgn="base">
              <a:spcBef>
                <a:spcPct val="0"/>
              </a:spcBef>
              <a:spcAft>
                <a:spcPct val="0"/>
              </a:spcAft>
              <a:defRPr>
                <a:ea typeface="ＭＳ Ｐゴシック" charset="0"/>
                <a:cs typeface="Arial" charset="0"/>
              </a:defRPr>
            </a:lvl1pPr>
          </a:lstStyle>
          <a:p>
            <a:pPr>
              <a:defRPr/>
            </a:pPr>
            <a:endParaRPr lang="en-US" dirty="0"/>
          </a:p>
        </p:txBody>
      </p:sp>
      <p:sp>
        <p:nvSpPr>
          <p:cNvPr id="7" name="Slide Number Placeholder 6"/>
          <p:cNvSpPr>
            <a:spLocks noGrp="1"/>
          </p:cNvSpPr>
          <p:nvPr>
            <p:ph type="sldNum" sz="quarter" idx="12"/>
          </p:nvPr>
        </p:nvSpPr>
        <p:spPr/>
        <p:txBody>
          <a:bodyPr/>
          <a:lstStyle>
            <a:lvl1pPr defTabSz="914400">
              <a:defRPr>
                <a:cs typeface="Arial" pitchFamily="34" charset="0"/>
              </a:defRPr>
            </a:lvl1pPr>
          </a:lstStyle>
          <a:p>
            <a:fld id="{A7E37B03-AB41-4053-B2DC-898AB0A5E82B}" type="slidenum">
              <a:rPr lang="en-US"/>
              <a:pPr/>
              <a:t>‹#›</a:t>
            </a:fld>
            <a:endParaRPr lang="en-US" dirty="0"/>
          </a:p>
        </p:txBody>
      </p:sp>
    </p:spTree>
    <p:extLst>
      <p:ext uri="{BB962C8B-B14F-4D97-AF65-F5344CB8AC3E}">
        <p14:creationId xmlns:p14="http://schemas.microsoft.com/office/powerpoint/2010/main" val="350609553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914400">
              <a:defRPr>
                <a:cs typeface="Arial" pitchFamily="34" charset="0"/>
              </a:defRPr>
            </a:lvl1pPr>
          </a:lstStyle>
          <a:p>
            <a:fld id="{9B090DEB-FCFA-D545-8938-8F5110AD88BC}" type="datetime1">
              <a:rPr lang="en-US" smtClean="0"/>
              <a:pPr/>
              <a:t>5/12/2014</a:t>
            </a:fld>
            <a:endParaRPr lang="en-US" dirty="0"/>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a:ea typeface="ＭＳ Ｐゴシック" charset="0"/>
                <a:cs typeface="Arial" charset="0"/>
              </a:defRPr>
            </a:lvl1pPr>
          </a:lstStyle>
          <a:p>
            <a:pPr>
              <a:defRPr/>
            </a:pPr>
            <a:endParaRPr lang="en-US" dirty="0"/>
          </a:p>
        </p:txBody>
      </p:sp>
      <p:sp>
        <p:nvSpPr>
          <p:cNvPr id="6" name="Slide Number Placeholder 5"/>
          <p:cNvSpPr>
            <a:spLocks noGrp="1"/>
          </p:cNvSpPr>
          <p:nvPr>
            <p:ph type="sldNum" sz="quarter" idx="12"/>
          </p:nvPr>
        </p:nvSpPr>
        <p:spPr/>
        <p:txBody>
          <a:bodyPr/>
          <a:lstStyle>
            <a:lvl1pPr defTabSz="914400">
              <a:defRPr>
                <a:cs typeface="Arial" pitchFamily="34" charset="0"/>
              </a:defRPr>
            </a:lvl1pPr>
          </a:lstStyle>
          <a:p>
            <a:fld id="{057B8E99-02F5-46A3-ACD7-9026E0C45D24}" type="slidenum">
              <a:rPr lang="en-US"/>
              <a:pPr/>
              <a:t>‹#›</a:t>
            </a:fld>
            <a:endParaRPr lang="en-US" dirty="0"/>
          </a:p>
        </p:txBody>
      </p:sp>
    </p:spTree>
    <p:extLst>
      <p:ext uri="{BB962C8B-B14F-4D97-AF65-F5344CB8AC3E}">
        <p14:creationId xmlns:p14="http://schemas.microsoft.com/office/powerpoint/2010/main" val="329590663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914400">
              <a:defRPr>
                <a:cs typeface="Arial" pitchFamily="34" charset="0"/>
              </a:defRPr>
            </a:lvl1pPr>
          </a:lstStyle>
          <a:p>
            <a:fld id="{9E61662B-7615-8C44-B04C-A2D4EF9D4C89}" type="datetime1">
              <a:rPr lang="en-US" smtClean="0"/>
              <a:pPr/>
              <a:t>5/12/2014</a:t>
            </a:fld>
            <a:endParaRPr lang="en-US" dirty="0"/>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a:ea typeface="ＭＳ Ｐゴシック" charset="0"/>
                <a:cs typeface="Arial" charset="0"/>
              </a:defRPr>
            </a:lvl1pPr>
          </a:lstStyle>
          <a:p>
            <a:pPr>
              <a:defRPr/>
            </a:pPr>
            <a:endParaRPr lang="en-US" dirty="0"/>
          </a:p>
        </p:txBody>
      </p:sp>
      <p:sp>
        <p:nvSpPr>
          <p:cNvPr id="6" name="Slide Number Placeholder 5"/>
          <p:cNvSpPr>
            <a:spLocks noGrp="1"/>
          </p:cNvSpPr>
          <p:nvPr>
            <p:ph type="sldNum" sz="quarter" idx="12"/>
          </p:nvPr>
        </p:nvSpPr>
        <p:spPr/>
        <p:txBody>
          <a:bodyPr/>
          <a:lstStyle>
            <a:lvl1pPr defTabSz="914400">
              <a:defRPr>
                <a:cs typeface="Arial" pitchFamily="34" charset="0"/>
              </a:defRPr>
            </a:lvl1pPr>
          </a:lstStyle>
          <a:p>
            <a:fld id="{5D9EE552-A971-4681-ADE4-E6C3CD86570C}" type="slidenum">
              <a:rPr lang="en-US"/>
              <a:pPr/>
              <a:t>‹#›</a:t>
            </a:fld>
            <a:endParaRPr lang="en-US" dirty="0"/>
          </a:p>
        </p:txBody>
      </p:sp>
    </p:spTree>
    <p:extLst>
      <p:ext uri="{BB962C8B-B14F-4D97-AF65-F5344CB8AC3E}">
        <p14:creationId xmlns:p14="http://schemas.microsoft.com/office/powerpoint/2010/main" val="6051199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61BEF0D-F0BB-DE4B-95CE-6DB70DBA9567}" type="datetimeFigureOut">
              <a:rPr lang="en-US" smtClean="0">
                <a:solidFill>
                  <a:prstClr val="black">
                    <a:tint val="75000"/>
                  </a:prstClr>
                </a:solidFill>
              </a:rPr>
              <a:pPr/>
              <a:t>5/12/2014</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D57F1E4F-1CFF-5643-939E-217C01CDF565}" type="slidenum">
              <a:rPr lang="en-US" smtClean="0">
                <a:solidFill>
                  <a:srgbClr val="5FCBEF"/>
                </a:solidFill>
              </a:rPr>
              <a:pPr/>
              <a:t>‹#›</a:t>
            </a:fld>
            <a:endParaRPr lang="en-US" dirty="0">
              <a:solidFill>
                <a:srgbClr val="5FCBEF"/>
              </a:solidFill>
            </a:endParaRPr>
          </a:p>
        </p:txBody>
      </p:sp>
    </p:spTree>
    <p:extLst>
      <p:ext uri="{BB962C8B-B14F-4D97-AF65-F5344CB8AC3E}">
        <p14:creationId xmlns:p14="http://schemas.microsoft.com/office/powerpoint/2010/main" val="24614216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solidFill>
                  <a:prstClr val="black">
                    <a:tint val="75000"/>
                  </a:prstClr>
                </a:solidFill>
              </a:rPr>
              <a:pPr/>
              <a:t>5/12/2014</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D57F1E4F-1CFF-5643-939E-217C01CDF565}" type="slidenum">
              <a:rPr lang="en-US" smtClean="0">
                <a:solidFill>
                  <a:srgbClr val="5FCBEF"/>
                </a:solidFill>
              </a:rPr>
              <a:pPr/>
              <a:t>‹#›</a:t>
            </a:fld>
            <a:endParaRPr lang="en-US" dirty="0">
              <a:solidFill>
                <a:srgbClr val="5FCBEF"/>
              </a:solidFill>
            </a:endParaRPr>
          </a:p>
        </p:txBody>
      </p:sp>
    </p:spTree>
    <p:extLst>
      <p:ext uri="{BB962C8B-B14F-4D97-AF65-F5344CB8AC3E}">
        <p14:creationId xmlns:p14="http://schemas.microsoft.com/office/powerpoint/2010/main" val="2294871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2A54C80-263E-416B-A8E0-580EDEADCBDC}" type="datetimeFigureOut">
              <a:rPr lang="en-US" smtClean="0">
                <a:solidFill>
                  <a:prstClr val="black">
                    <a:tint val="75000"/>
                  </a:prstClr>
                </a:solidFill>
              </a:rPr>
              <a:pPr/>
              <a:t>5/12/2014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519954A3-9DFD-4C44-94BA-B95130A3BA1C}" type="slidenum">
              <a:rPr lang="en-US" smtClean="0">
                <a:solidFill>
                  <a:srgbClr val="5FCBEF"/>
                </a:solidFill>
              </a:rPr>
              <a:pPr/>
              <a:t>‹#›</a:t>
            </a:fld>
            <a:endParaRPr lang="en-US" dirty="0">
              <a:solidFill>
                <a:srgbClr val="5FCBEF"/>
              </a:solidFill>
            </a:endParaRPr>
          </a:p>
        </p:txBody>
      </p:sp>
    </p:spTree>
    <p:extLst>
      <p:ext uri="{BB962C8B-B14F-4D97-AF65-F5344CB8AC3E}">
        <p14:creationId xmlns:p14="http://schemas.microsoft.com/office/powerpoint/2010/main" val="8963752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solidFill>
                  <a:prstClr val="black">
                    <a:tint val="75000"/>
                  </a:prstClr>
                </a:solidFill>
              </a:rPr>
              <a:pPr/>
              <a:t>5/12/2014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D57F1E4F-1CFF-5643-939E-217C01CDF565}" type="slidenum">
              <a:rPr lang="en-US" smtClean="0">
                <a:solidFill>
                  <a:srgbClr val="5FCBEF"/>
                </a:solidFill>
              </a:rPr>
              <a:pPr/>
              <a:t>‹#›</a:t>
            </a:fld>
            <a:endParaRPr lang="en-US" dirty="0">
              <a:solidFill>
                <a:srgbClr val="5FCBEF"/>
              </a:solidFill>
            </a:endParaRPr>
          </a:p>
        </p:txBody>
      </p:sp>
    </p:spTree>
    <p:extLst>
      <p:ext uri="{BB962C8B-B14F-4D97-AF65-F5344CB8AC3E}">
        <p14:creationId xmlns:p14="http://schemas.microsoft.com/office/powerpoint/2010/main" val="8348973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2.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theme" Target="../theme/theme3.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theme" Target="../theme/theme4.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theme" Target="../theme/theme5.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kumimoji="1" lang="en-US">
              <a:solidFill>
                <a:prstClr val="black">
                  <a:tint val="75000"/>
                </a:prstClr>
              </a:solidFill>
              <a:latin typeface="Arial" charset="0"/>
              <a:ea typeface="新細明體" pitchFamily="18" charset="-12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kumimoji="1" lang="en-US">
              <a:solidFill>
                <a:prstClr val="black">
                  <a:tint val="75000"/>
                </a:prstClr>
              </a:solidFill>
              <a:latin typeface="Arial" charset="0"/>
              <a:ea typeface="新細明體" pitchFamily="18" charset="-12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473CE825-3971-4C4C-8A16-020E75335147}" type="slidenum">
              <a:rPr kumimoji="1" lang="en-US" smtClean="0">
                <a:solidFill>
                  <a:prstClr val="black">
                    <a:tint val="75000"/>
                  </a:prstClr>
                </a:solidFill>
                <a:latin typeface="Arial" charset="0"/>
                <a:ea typeface="新細明體" pitchFamily="18" charset="-120"/>
              </a:rPr>
              <a:pPr>
                <a:defRPr/>
              </a:pPr>
              <a:t>‹#›</a:t>
            </a:fld>
            <a:endParaRPr kumimoji="1" lang="en-US">
              <a:solidFill>
                <a:prstClr val="black">
                  <a:tint val="75000"/>
                </a:prstClr>
              </a:solidFill>
              <a:latin typeface="Arial" charset="0"/>
              <a:ea typeface="新細明體" pitchFamily="18" charset="-120"/>
            </a:endParaRPr>
          </a:p>
        </p:txBody>
      </p:sp>
    </p:spTree>
    <p:extLst>
      <p:ext uri="{BB962C8B-B14F-4D97-AF65-F5344CB8AC3E}">
        <p14:creationId xmlns:p14="http://schemas.microsoft.com/office/powerpoint/2010/main" val="3083315006"/>
      </p:ext>
    </p:extLst>
  </p:cSld>
  <p:clrMap bg1="lt1" tx1="dk1" bg2="lt2" tx2="dk2" accent1="accent1" accent2="accent2" accent3="accent3" accent4="accent4" accent5="accent5" accent6="accent6" hlink="hlink" folHlink="folHlink"/>
  <p:sldLayoutIdLst>
    <p:sldLayoutId id="2147484066" r:id="rId1"/>
    <p:sldLayoutId id="2147484067" r:id="rId2"/>
    <p:sldLayoutId id="2147484068" r:id="rId3"/>
    <p:sldLayoutId id="2147484069" r:id="rId4"/>
    <p:sldLayoutId id="2147484070" r:id="rId5"/>
    <p:sldLayoutId id="2147484071" r:id="rId6"/>
    <p:sldLayoutId id="2147484072" r:id="rId7"/>
    <p:sldLayoutId id="2147484073" r:id="rId8"/>
    <p:sldLayoutId id="2147484074" r:id="rId9"/>
    <p:sldLayoutId id="2147484075" r:id="rId10"/>
    <p:sldLayoutId id="2147484076" r:id="rId11"/>
  </p:sldLayoutIdLst>
  <p:hf sldNum="0" hdr="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4" cstate="screen"/>
          <a:srcRect/>
          <a:stretch>
            <a:fillRect/>
          </a:stretch>
        </a:blipFill>
        <a:effectLst/>
      </p:bgPr>
    </p:bg>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algn="ctr" rotWithShape="0">
              <a:srgbClr val="808080">
                <a:alpha val="75000"/>
              </a:srgbClr>
            </a:outerShdw>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4710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algn="ctr" rotWithShape="0">
              <a:srgbClr val="808080">
                <a:alpha val="75000"/>
              </a:srgbClr>
            </a:outerShdw>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710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a:outerShdw algn="ctr" rotWithShape="0">
              <a:srgbClr val="808080">
                <a:alpha val="75000"/>
              </a:srgbClr>
            </a:outerShdw>
          </a:effectLst>
        </p:spPr>
        <p:txBody>
          <a:bodyPr vert="horz" wrap="square" lIns="91440" tIns="45720" rIns="91440" bIns="45720" numCol="1" anchor="t" anchorCtr="0" compatLnSpc="1">
            <a:prstTxWarp prst="textNoShape">
              <a:avLst/>
            </a:prstTxWarp>
          </a:bodyPr>
          <a:lstStyle>
            <a:lvl1pPr fontAlgn="auto">
              <a:spcBef>
                <a:spcPts val="0"/>
              </a:spcBef>
              <a:spcAft>
                <a:spcPts val="0"/>
              </a:spcAft>
              <a:defRPr sz="1400">
                <a:latin typeface="+mn-lt"/>
                <a:ea typeface="ＭＳ Ｐゴシック" pitchFamily="-80" charset="-128"/>
                <a:cs typeface="+mn-cs"/>
              </a:defRPr>
            </a:lvl1pPr>
          </a:lstStyle>
          <a:p>
            <a:pPr>
              <a:defRPr/>
            </a:pPr>
            <a:endParaRPr lang="en-US">
              <a:solidFill>
                <a:srgbClr val="FFFFFF"/>
              </a:solidFill>
            </a:endParaRPr>
          </a:p>
        </p:txBody>
      </p:sp>
      <p:sp>
        <p:nvSpPr>
          <p:cNvPr id="4710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a:outerShdw algn="ctr" rotWithShape="0">
              <a:srgbClr val="808080">
                <a:alpha val="75000"/>
              </a:srgbClr>
            </a:outerShdw>
          </a:effectLst>
        </p:spPr>
        <p:txBody>
          <a:bodyPr vert="horz" wrap="square" lIns="91440" tIns="45720" rIns="91440" bIns="45720" numCol="1" anchor="t" anchorCtr="0" compatLnSpc="1">
            <a:prstTxWarp prst="textNoShape">
              <a:avLst/>
            </a:prstTxWarp>
          </a:bodyPr>
          <a:lstStyle>
            <a:lvl1pPr algn="ctr" fontAlgn="auto">
              <a:spcBef>
                <a:spcPts val="0"/>
              </a:spcBef>
              <a:spcAft>
                <a:spcPts val="0"/>
              </a:spcAft>
              <a:defRPr sz="1400">
                <a:latin typeface="+mn-lt"/>
                <a:ea typeface="ＭＳ Ｐゴシック" pitchFamily="-80" charset="-128"/>
                <a:cs typeface="+mn-cs"/>
              </a:defRPr>
            </a:lvl1pPr>
          </a:lstStyle>
          <a:p>
            <a:pPr>
              <a:defRPr/>
            </a:pPr>
            <a:endParaRPr lang="en-US">
              <a:solidFill>
                <a:srgbClr val="FFFFFF"/>
              </a:solidFill>
            </a:endParaRPr>
          </a:p>
        </p:txBody>
      </p:sp>
      <p:sp>
        <p:nvSpPr>
          <p:cNvPr id="4711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a:outerShdw algn="ctr" rotWithShape="0">
              <a:srgbClr val="808080">
                <a:alpha val="75000"/>
              </a:srgbClr>
            </a:outerShdw>
          </a:effectLst>
        </p:spPr>
        <p:txBody>
          <a:bodyPr vert="horz" wrap="square" lIns="91440" tIns="45720" rIns="91440" bIns="45720" numCol="1" anchor="t" anchorCtr="0" compatLnSpc="1">
            <a:prstTxWarp prst="textNoShape">
              <a:avLst/>
            </a:prstTxWarp>
          </a:bodyPr>
          <a:lstStyle>
            <a:lvl1pPr algn="r">
              <a:defRPr sz="1400">
                <a:latin typeface="Calibri" charset="0"/>
                <a:ea typeface="MS PGothic" charset="0"/>
                <a:cs typeface="MS PGothic" charset="0"/>
              </a:defRPr>
            </a:lvl1pPr>
          </a:lstStyle>
          <a:p>
            <a:fld id="{69A00B73-DD4C-324E-9694-25C4B66CB20F}" type="slidenum">
              <a:rPr lang="en-US" smtClean="0">
                <a:solidFill>
                  <a:srgbClr val="FFFFFF"/>
                </a:solidFill>
              </a:rPr>
              <a:pPr/>
              <a:t>‹#›</a:t>
            </a:fld>
            <a:endParaRPr lang="en-US" smtClean="0">
              <a:solidFill>
                <a:srgbClr val="FFFFFF"/>
              </a:solidFill>
            </a:endParaRPr>
          </a:p>
        </p:txBody>
      </p:sp>
      <p:pic>
        <p:nvPicPr>
          <p:cNvPr id="7" name="Picture 6" descr="Shop.comPoweredbyMHK_White_PNG.png"/>
          <p:cNvPicPr>
            <a:picLocks noChangeAspect="1"/>
          </p:cNvPicPr>
          <p:nvPr userDrawn="1"/>
        </p:nvPicPr>
        <p:blipFill>
          <a:blip r:embed="rId15" cstate="screen"/>
          <a:stretch>
            <a:fillRect/>
          </a:stretch>
        </p:blipFill>
        <p:spPr>
          <a:xfrm>
            <a:off x="7239000" y="6400800"/>
            <a:ext cx="1828800" cy="385579"/>
          </a:xfrm>
          <a:prstGeom prst="rect">
            <a:avLst/>
          </a:prstGeom>
        </p:spPr>
      </p:pic>
    </p:spTree>
    <p:extLst>
      <p:ext uri="{BB962C8B-B14F-4D97-AF65-F5344CB8AC3E}">
        <p14:creationId xmlns:p14="http://schemas.microsoft.com/office/powerpoint/2010/main" val="288490506"/>
      </p:ext>
    </p:extLst>
  </p:cSld>
  <p:clrMap bg1="dk2" tx1="lt1" bg2="dk1" tx2="lt2" accent1="accent1" accent2="accent2" accent3="accent3" accent4="accent4" accent5="accent5" accent6="accent6" hlink="hlink" folHlink="folHlink"/>
  <p:sldLayoutIdLst>
    <p:sldLayoutId id="2147484078" r:id="rId1"/>
    <p:sldLayoutId id="2147484079" r:id="rId2"/>
    <p:sldLayoutId id="2147484080" r:id="rId3"/>
    <p:sldLayoutId id="2147484081" r:id="rId4"/>
    <p:sldLayoutId id="2147484082" r:id="rId5"/>
    <p:sldLayoutId id="2147484083" r:id="rId6"/>
    <p:sldLayoutId id="2147484084" r:id="rId7"/>
    <p:sldLayoutId id="2147484085" r:id="rId8"/>
    <p:sldLayoutId id="2147484086" r:id="rId9"/>
    <p:sldLayoutId id="2147484087" r:id="rId10"/>
    <p:sldLayoutId id="2147484088" r:id="rId11"/>
    <p:sldLayoutId id="2147484089" r:id="rId12"/>
  </p:sldLayoutIdLst>
  <p:transition spd="med">
    <p:fade/>
  </p:transition>
  <p:hf sldNum="0" hdr="0"/>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Calibri" pitchFamily="34" charset="0"/>
          <a:ea typeface="ＭＳ Ｐゴシック" pitchFamily="-80" charset="-128"/>
        </a:defRPr>
      </a:lvl2pPr>
      <a:lvl3pPr algn="ctr" rtl="0" eaLnBrk="0" fontAlgn="base" hangingPunct="0">
        <a:spcBef>
          <a:spcPct val="0"/>
        </a:spcBef>
        <a:spcAft>
          <a:spcPct val="0"/>
        </a:spcAft>
        <a:defRPr sz="4400">
          <a:solidFill>
            <a:schemeClr val="tx2"/>
          </a:solidFill>
          <a:latin typeface="Calibri" pitchFamily="34" charset="0"/>
          <a:ea typeface="ＭＳ Ｐゴシック" pitchFamily="-80" charset="-128"/>
        </a:defRPr>
      </a:lvl3pPr>
      <a:lvl4pPr algn="ctr" rtl="0" eaLnBrk="0" fontAlgn="base" hangingPunct="0">
        <a:spcBef>
          <a:spcPct val="0"/>
        </a:spcBef>
        <a:spcAft>
          <a:spcPct val="0"/>
        </a:spcAft>
        <a:defRPr sz="4400">
          <a:solidFill>
            <a:schemeClr val="tx2"/>
          </a:solidFill>
          <a:latin typeface="Calibri" pitchFamily="34" charset="0"/>
          <a:ea typeface="ＭＳ Ｐゴシック" pitchFamily="-80" charset="-128"/>
        </a:defRPr>
      </a:lvl4pPr>
      <a:lvl5pPr algn="ctr" rtl="0" eaLnBrk="0" fontAlgn="base" hangingPunct="0">
        <a:spcBef>
          <a:spcPct val="0"/>
        </a:spcBef>
        <a:spcAft>
          <a:spcPct val="0"/>
        </a:spcAft>
        <a:defRPr sz="4400">
          <a:solidFill>
            <a:schemeClr val="tx2"/>
          </a:solidFill>
          <a:latin typeface="Calibri" pitchFamily="34" charset="0"/>
          <a:ea typeface="ＭＳ Ｐゴシック" pitchFamily="-80" charset="-128"/>
        </a:defRPr>
      </a:lvl5pPr>
      <a:lvl6pPr marL="457200" algn="ctr" rtl="0" fontAlgn="base">
        <a:spcBef>
          <a:spcPct val="0"/>
        </a:spcBef>
        <a:spcAft>
          <a:spcPct val="0"/>
        </a:spcAft>
        <a:defRPr sz="4400">
          <a:solidFill>
            <a:schemeClr val="tx2"/>
          </a:solidFill>
          <a:latin typeface="Verdana" pitchFamily="-80" charset="0"/>
          <a:ea typeface="ＭＳ Ｐゴシック" pitchFamily="-80" charset="-128"/>
        </a:defRPr>
      </a:lvl6pPr>
      <a:lvl7pPr marL="914400" algn="ctr" rtl="0" fontAlgn="base">
        <a:spcBef>
          <a:spcPct val="0"/>
        </a:spcBef>
        <a:spcAft>
          <a:spcPct val="0"/>
        </a:spcAft>
        <a:defRPr sz="4400">
          <a:solidFill>
            <a:schemeClr val="tx2"/>
          </a:solidFill>
          <a:latin typeface="Verdana" pitchFamily="-80" charset="0"/>
          <a:ea typeface="ＭＳ Ｐゴシック" pitchFamily="-80" charset="-128"/>
        </a:defRPr>
      </a:lvl7pPr>
      <a:lvl8pPr marL="1371600" algn="ctr" rtl="0" fontAlgn="base">
        <a:spcBef>
          <a:spcPct val="0"/>
        </a:spcBef>
        <a:spcAft>
          <a:spcPct val="0"/>
        </a:spcAft>
        <a:defRPr sz="4400">
          <a:solidFill>
            <a:schemeClr val="tx2"/>
          </a:solidFill>
          <a:latin typeface="Verdana" pitchFamily="-80" charset="0"/>
          <a:ea typeface="ＭＳ Ｐゴシック" pitchFamily="-80" charset="-128"/>
        </a:defRPr>
      </a:lvl8pPr>
      <a:lvl9pPr marL="1828800" algn="ctr" rtl="0" fontAlgn="base">
        <a:spcBef>
          <a:spcPct val="0"/>
        </a:spcBef>
        <a:spcAft>
          <a:spcPct val="0"/>
        </a:spcAft>
        <a:defRPr sz="4400">
          <a:solidFill>
            <a:schemeClr val="tx2"/>
          </a:solidFill>
          <a:latin typeface="Verdana" pitchFamily="-80" charset="0"/>
          <a:ea typeface="ＭＳ Ｐゴシック" pitchFamily="-80" charset="-128"/>
        </a:defRPr>
      </a:lvl9pPr>
    </p:titleStyle>
    <p:bodyStyle>
      <a:lvl1pPr marL="342900" indent="-342900" algn="l" rtl="0" eaLnBrk="0" fontAlgn="base" hangingPunct="0">
        <a:spcBef>
          <a:spcPct val="20000"/>
        </a:spcBef>
        <a:spcAft>
          <a:spcPct val="0"/>
        </a:spcAft>
        <a:buClr>
          <a:srgbClr val="FFFF66"/>
        </a:buClr>
        <a:buFont typeface="Wingdings" charset="0"/>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lr>
          <a:srgbClr val="CCFF66"/>
        </a:buClr>
        <a:buFont typeface="Wingdings" charset="0"/>
        <a:buChar char=""/>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Clr>
          <a:srgbClr val="FFFF66"/>
        </a:buClr>
        <a:buFont typeface="Wingdings" charset="0"/>
        <a:buChar char=""/>
        <a:defRPr sz="2400">
          <a:solidFill>
            <a:schemeClr val="tx1"/>
          </a:solidFill>
          <a:latin typeface="+mn-lt"/>
          <a:ea typeface="ＭＳ Ｐゴシック" charset="0"/>
        </a:defRPr>
      </a:lvl3pPr>
      <a:lvl4pPr marL="1600200" indent="-228600" algn="l" rtl="0" eaLnBrk="0" fontAlgn="base" hangingPunct="0">
        <a:spcBef>
          <a:spcPct val="20000"/>
        </a:spcBef>
        <a:spcAft>
          <a:spcPct val="0"/>
        </a:spcAft>
        <a:buClr>
          <a:srgbClr val="CCFF66"/>
        </a:buClr>
        <a:buFont typeface="Wingdings" charset="0"/>
        <a:buChar char=""/>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Clr>
          <a:srgbClr val="FFFF66"/>
        </a:buClr>
        <a:buFont typeface="Wingdings" charset="0"/>
        <a:buChar char=""/>
        <a:defRPr sz="2000">
          <a:solidFill>
            <a:schemeClr val="tx1"/>
          </a:solidFill>
          <a:latin typeface="+mn-lt"/>
          <a:ea typeface="ＭＳ Ｐゴシック" charset="0"/>
        </a:defRPr>
      </a:lvl5pPr>
      <a:lvl6pPr marL="2514600" indent="-228600" algn="l" rtl="0" fontAlgn="base">
        <a:spcBef>
          <a:spcPct val="20000"/>
        </a:spcBef>
        <a:spcAft>
          <a:spcPct val="0"/>
        </a:spcAft>
        <a:buClr>
          <a:srgbClr val="FFFF66"/>
        </a:buClr>
        <a:buFont typeface="Wingdings" pitchFamily="-80" charset="2"/>
        <a:buChar char=""/>
        <a:defRPr sz="2000">
          <a:solidFill>
            <a:schemeClr val="tx1"/>
          </a:solidFill>
          <a:latin typeface="+mn-lt"/>
          <a:ea typeface="+mn-ea"/>
        </a:defRPr>
      </a:lvl6pPr>
      <a:lvl7pPr marL="2971800" indent="-228600" algn="l" rtl="0" fontAlgn="base">
        <a:spcBef>
          <a:spcPct val="20000"/>
        </a:spcBef>
        <a:spcAft>
          <a:spcPct val="0"/>
        </a:spcAft>
        <a:buClr>
          <a:srgbClr val="FFFF66"/>
        </a:buClr>
        <a:buFont typeface="Wingdings" pitchFamily="-80" charset="2"/>
        <a:buChar char=""/>
        <a:defRPr sz="2000">
          <a:solidFill>
            <a:schemeClr val="tx1"/>
          </a:solidFill>
          <a:latin typeface="+mn-lt"/>
          <a:ea typeface="+mn-ea"/>
        </a:defRPr>
      </a:lvl7pPr>
      <a:lvl8pPr marL="3429000" indent="-228600" algn="l" rtl="0" fontAlgn="base">
        <a:spcBef>
          <a:spcPct val="20000"/>
        </a:spcBef>
        <a:spcAft>
          <a:spcPct val="0"/>
        </a:spcAft>
        <a:buClr>
          <a:srgbClr val="FFFF66"/>
        </a:buClr>
        <a:buFont typeface="Wingdings" pitchFamily="-80" charset="2"/>
        <a:buChar char=""/>
        <a:defRPr sz="2000">
          <a:solidFill>
            <a:schemeClr val="tx1"/>
          </a:solidFill>
          <a:latin typeface="+mn-lt"/>
          <a:ea typeface="+mn-ea"/>
        </a:defRPr>
      </a:lvl8pPr>
      <a:lvl9pPr marL="3886200" indent="-228600" algn="l" rtl="0" fontAlgn="base">
        <a:spcBef>
          <a:spcPct val="20000"/>
        </a:spcBef>
        <a:spcAft>
          <a:spcPct val="0"/>
        </a:spcAft>
        <a:buClr>
          <a:srgbClr val="FFFF66"/>
        </a:buClr>
        <a:buFont typeface="Wingdings" pitchFamily="-80" charset="2"/>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Rounded Rectangle 13"/>
          <p:cNvSpPr/>
          <p:nvPr/>
        </p:nvSpPr>
        <p:spPr>
          <a:xfrm>
            <a:off x="228600" y="228600"/>
            <a:ext cx="8695944" cy="2468880"/>
          </a:xfrm>
          <a:prstGeom prst="roundRect">
            <a:avLst>
              <a:gd name="adj" fmla="val 3362"/>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7" name="Group 15"/>
          <p:cNvGrpSpPr>
            <a:grpSpLocks noChangeAspect="1"/>
          </p:cNvGrpSpPr>
          <p:nvPr/>
        </p:nvGrpSpPr>
        <p:grpSpPr bwMode="hidden">
          <a:xfrm>
            <a:off x="211665" y="1679429"/>
            <a:ext cx="8723376" cy="1329874"/>
            <a:chOff x="-3905251" y="4294188"/>
            <a:chExt cx="13027839" cy="1892300"/>
          </a:xfrm>
        </p:grpSpPr>
        <p:sp>
          <p:nvSpPr>
            <p:cNvPr id="1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useBgFill="1">
          <p:nvSpPr>
            <p:cNvPr id="2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grpSp>
      <p:sp>
        <p:nvSpPr>
          <p:cNvPr id="2" name="Title Placeholder 1"/>
          <p:cNvSpPr>
            <a:spLocks noGrp="1"/>
          </p:cNvSpPr>
          <p:nvPr>
            <p:ph type="title"/>
          </p:nvPr>
        </p:nvSpPr>
        <p:spPr>
          <a:xfrm>
            <a:off x="457200" y="338328"/>
            <a:ext cx="8229600" cy="1252728"/>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4" name="Date Placeholder 3"/>
          <p:cNvSpPr>
            <a:spLocks noGrp="1"/>
          </p:cNvSpPr>
          <p:nvPr>
            <p:ph type="dt" sz="half" idx="2"/>
          </p:nvPr>
        </p:nvSpPr>
        <p:spPr>
          <a:xfrm>
            <a:off x="5163672" y="6250164"/>
            <a:ext cx="3786690" cy="365125"/>
          </a:xfrm>
          <a:prstGeom prst="rect">
            <a:avLst/>
          </a:prstGeom>
        </p:spPr>
        <p:txBody>
          <a:bodyPr vert="horz" lIns="91440" tIns="45720" rIns="91440" bIns="45720" rtlCol="0" anchor="ctr"/>
          <a:lstStyle>
            <a:lvl1pPr algn="r">
              <a:defRPr sz="1000">
                <a:solidFill>
                  <a:schemeClr val="tx2"/>
                </a:solidFill>
              </a:defRPr>
            </a:lvl1pPr>
          </a:lstStyle>
          <a:p>
            <a:fld id="{9D1D110F-3F4E-48D9-B8AA-5D0E825AFDBA}" type="datetime1">
              <a:rPr lang="en-US" smtClean="0">
                <a:solidFill>
                  <a:srgbClr val="073E87"/>
                </a:solidFill>
              </a:rPr>
              <a:pPr/>
              <a:t>5/12/2014</a:t>
            </a:fld>
            <a:endParaRPr lang="en-US">
              <a:solidFill>
                <a:srgbClr val="073E87"/>
              </a:solidFill>
            </a:endParaRPr>
          </a:p>
        </p:txBody>
      </p:sp>
      <p:sp>
        <p:nvSpPr>
          <p:cNvPr id="5" name="Footer Placeholder 4"/>
          <p:cNvSpPr>
            <a:spLocks noGrp="1"/>
          </p:cNvSpPr>
          <p:nvPr>
            <p:ph type="ftr" sz="quarter" idx="3"/>
          </p:nvPr>
        </p:nvSpPr>
        <p:spPr>
          <a:xfrm>
            <a:off x="193638" y="6250164"/>
            <a:ext cx="3786691" cy="365125"/>
          </a:xfrm>
          <a:prstGeom prst="rect">
            <a:avLst/>
          </a:prstGeom>
        </p:spPr>
        <p:txBody>
          <a:bodyPr vert="horz" lIns="91440" tIns="45720" rIns="91440" bIns="45720" rtlCol="0" anchor="ctr"/>
          <a:lstStyle>
            <a:lvl1pPr algn="l">
              <a:defRPr sz="1000">
                <a:solidFill>
                  <a:schemeClr val="tx2"/>
                </a:solidFill>
              </a:defRPr>
            </a:lvl1pPr>
          </a:lstStyle>
          <a:p>
            <a:endParaRPr lang="en-US" dirty="0">
              <a:solidFill>
                <a:srgbClr val="073E87"/>
              </a:solidFill>
            </a:endParaRPr>
          </a:p>
        </p:txBody>
      </p:sp>
      <p:sp>
        <p:nvSpPr>
          <p:cNvPr id="6" name="Slide Number Placeholder 5"/>
          <p:cNvSpPr>
            <a:spLocks noGrp="1"/>
          </p:cNvSpPr>
          <p:nvPr>
            <p:ph type="sldNum" sz="quarter" idx="4"/>
          </p:nvPr>
        </p:nvSpPr>
        <p:spPr>
          <a:xfrm>
            <a:off x="3991088" y="6250163"/>
            <a:ext cx="1161826" cy="365125"/>
          </a:xfrm>
          <a:prstGeom prst="rect">
            <a:avLst/>
          </a:prstGeom>
        </p:spPr>
        <p:txBody>
          <a:bodyPr vert="horz" lIns="91440" tIns="45720" rIns="91440" bIns="45720" rtlCol="0" anchor="ctr"/>
          <a:lstStyle>
            <a:lvl1pPr algn="ctr">
              <a:defRPr sz="1000">
                <a:solidFill>
                  <a:schemeClr val="tx2"/>
                </a:solidFill>
              </a:defRPr>
            </a:lvl1pPr>
          </a:lstStyle>
          <a:p>
            <a:fld id="{9DB5AFAC-D88A-4678-9F99-E89CF295218B}" type="slidenum">
              <a:rPr lang="en-US" altLang="zh-TW" smtClean="0">
                <a:solidFill>
                  <a:srgbClr val="073E87"/>
                </a:solidFill>
              </a:rPr>
              <a:pPr/>
              <a:t>‹#›</a:t>
            </a:fld>
            <a:endParaRPr lang="en-US" altLang="zh-TW">
              <a:solidFill>
                <a:srgbClr val="073E87"/>
              </a:solidFill>
            </a:endParaRPr>
          </a:p>
        </p:txBody>
      </p:sp>
      <p:sp>
        <p:nvSpPr>
          <p:cNvPr id="3" name="Text Placeholder 2"/>
          <p:cNvSpPr>
            <a:spLocks noGrp="1"/>
          </p:cNvSpPr>
          <p:nvPr>
            <p:ph type="body" idx="1"/>
          </p:nvPr>
        </p:nvSpPr>
        <p:spPr>
          <a:xfrm>
            <a:off x="872067" y="2675467"/>
            <a:ext cx="7408333" cy="3450696"/>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5" name="Rectangle 14"/>
          <p:cNvSpPr/>
          <p:nvPr userDrawn="1"/>
        </p:nvSpPr>
        <p:spPr>
          <a:xfrm>
            <a:off x="-76200" y="-76200"/>
            <a:ext cx="9296400" cy="4855029"/>
          </a:xfrm>
          <a:prstGeom prst="rect">
            <a:avLst/>
          </a:prstGeom>
          <a:solidFill>
            <a:schemeClr val="accent1">
              <a:lumMod val="60000"/>
              <a:lumOff val="40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srgbClr val="0C0C0C"/>
              </a:solidFill>
            </a:endParaRPr>
          </a:p>
        </p:txBody>
      </p:sp>
    </p:spTree>
    <p:extLst>
      <p:ext uri="{BB962C8B-B14F-4D97-AF65-F5344CB8AC3E}">
        <p14:creationId xmlns:p14="http://schemas.microsoft.com/office/powerpoint/2010/main" val="2861518466"/>
      </p:ext>
    </p:extLst>
  </p:cSld>
  <p:clrMap bg1="lt1" tx1="dk1" bg2="lt2" tx2="dk2" accent1="accent1" accent2="accent2" accent3="accent3" accent4="accent4" accent5="accent5" accent6="accent6" hlink="hlink" folHlink="folHlink"/>
  <p:sldLayoutIdLst>
    <p:sldLayoutId id="2147484091" r:id="rId1"/>
    <p:sldLayoutId id="2147484092" r:id="rId2"/>
    <p:sldLayoutId id="2147484093" r:id="rId3"/>
    <p:sldLayoutId id="2147484094" r:id="rId4"/>
    <p:sldLayoutId id="2147484095" r:id="rId5"/>
    <p:sldLayoutId id="2147484096" r:id="rId6"/>
    <p:sldLayoutId id="2147484097" r:id="rId7"/>
    <p:sldLayoutId id="2147484098" r:id="rId8"/>
    <p:sldLayoutId id="2147484099" r:id="rId9"/>
    <p:sldLayoutId id="2147484100" r:id="rId10"/>
    <p:sldLayoutId id="2147484101" r:id="rId11"/>
    <p:sldLayoutId id="2147484102" r:id="rId12"/>
    <p:sldLayoutId id="2147484103" r:id="rId13"/>
    <p:sldLayoutId id="2147484104" r:id="rId14"/>
  </p:sldLayoutIdLst>
  <p:timing>
    <p:tnLst>
      <p:par>
        <p:cTn id="1" dur="indefinite" restart="never" nodeType="tmRoot"/>
      </p:par>
    </p:tnLst>
  </p:timing>
  <p:hf sldNum="0" hdr="0"/>
  <p:txStyles>
    <p:title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儷黑 Pro"/>
              </a:defRPr>
            </a:lvl1pPr>
          </a:lstStyle>
          <a:p>
            <a:pPr defTabSz="457200" fontAlgn="auto">
              <a:spcBef>
                <a:spcPts val="0"/>
              </a:spcBef>
              <a:spcAft>
                <a:spcPts val="0"/>
              </a:spcAft>
            </a:pPr>
            <a:fld id="{08166C97-7288-2343-82B1-34ED0E7E0891}" type="datetimeFigureOut">
              <a:rPr lang="en-US" smtClean="0">
                <a:solidFill>
                  <a:srgbClr val="DDDEDD">
                    <a:tint val="75000"/>
                  </a:srgbClr>
                </a:solidFill>
              </a:rPr>
              <a:pPr defTabSz="457200" fontAlgn="auto">
                <a:spcBef>
                  <a:spcPts val="0"/>
                </a:spcBef>
                <a:spcAft>
                  <a:spcPts val="0"/>
                </a:spcAft>
              </a:pPr>
              <a:t>5/12/2014</a:t>
            </a:fld>
            <a:endParaRPr lang="en-US" dirty="0">
              <a:solidFill>
                <a:srgbClr val="DDDEDD">
                  <a:tint val="75000"/>
                </a:srgb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儷黑 Pro"/>
              </a:defRPr>
            </a:lvl1pPr>
          </a:lstStyle>
          <a:p>
            <a:pPr defTabSz="457200" fontAlgn="auto">
              <a:spcBef>
                <a:spcPts val="0"/>
              </a:spcBef>
              <a:spcAft>
                <a:spcPts val="0"/>
              </a:spcAft>
            </a:pPr>
            <a:endParaRPr lang="en-US" dirty="0">
              <a:solidFill>
                <a:srgbClr val="DDDEDD">
                  <a:tint val="75000"/>
                </a:srgb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儷黑 Pro"/>
              </a:defRPr>
            </a:lvl1pPr>
          </a:lstStyle>
          <a:p>
            <a:pPr defTabSz="457200" fontAlgn="auto">
              <a:spcBef>
                <a:spcPts val="0"/>
              </a:spcBef>
              <a:spcAft>
                <a:spcPts val="0"/>
              </a:spcAft>
            </a:pPr>
            <a:fld id="{D837332C-2CA8-034B-9E4A-FF02D791F70D}" type="slidenum">
              <a:rPr lang="en-US" smtClean="0">
                <a:solidFill>
                  <a:srgbClr val="DDDEDD">
                    <a:tint val="75000"/>
                  </a:srgbClr>
                </a:solidFill>
              </a:rPr>
              <a:pPr defTabSz="457200" fontAlgn="auto">
                <a:spcBef>
                  <a:spcPts val="0"/>
                </a:spcBef>
                <a:spcAft>
                  <a:spcPts val="0"/>
                </a:spcAft>
              </a:pPr>
              <a:t>‹#›</a:t>
            </a:fld>
            <a:endParaRPr lang="en-US" dirty="0">
              <a:solidFill>
                <a:srgbClr val="DDDEDD">
                  <a:tint val="75000"/>
                </a:srgbClr>
              </a:solidFill>
            </a:endParaRPr>
          </a:p>
        </p:txBody>
      </p:sp>
    </p:spTree>
    <p:extLst>
      <p:ext uri="{BB962C8B-B14F-4D97-AF65-F5344CB8AC3E}">
        <p14:creationId xmlns:p14="http://schemas.microsoft.com/office/powerpoint/2010/main" val="2805895278"/>
      </p:ext>
    </p:extLst>
  </p:cSld>
  <p:clrMap bg1="lt1" tx1="dk1" bg2="lt2" tx2="dk2" accent1="accent1" accent2="accent2" accent3="accent3" accent4="accent4" accent5="accent5" accent6="accent6" hlink="hlink" folHlink="folHlink"/>
  <p:sldLayoutIdLst>
    <p:sldLayoutId id="2147484106" r:id="rId1"/>
    <p:sldLayoutId id="2147484107" r:id="rId2"/>
    <p:sldLayoutId id="2147484108" r:id="rId3"/>
    <p:sldLayoutId id="2147484109" r:id="rId4"/>
    <p:sldLayoutId id="2147484110" r:id="rId5"/>
    <p:sldLayoutId id="2147484111" r:id="rId6"/>
    <p:sldLayoutId id="2147484112" r:id="rId7"/>
    <p:sldLayoutId id="2147484113" r:id="rId8"/>
    <p:sldLayoutId id="2147484114" r:id="rId9"/>
    <p:sldLayoutId id="2147484115" r:id="rId10"/>
    <p:sldLayoutId id="2147484116" r:id="rId11"/>
  </p:sldLayoutIdLst>
  <p:timing>
    <p:tnLst>
      <p:par>
        <p:cTn id="1" dur="indefinite" restart="never" nodeType="tmRoot"/>
      </p:par>
    </p:tnLst>
  </p:timing>
  <p:txStyles>
    <p:titleStyle>
      <a:lvl1pPr algn="ctr" defTabSz="457200" rtl="0" eaLnBrk="1" latinLnBrk="0" hangingPunct="1">
        <a:spcBef>
          <a:spcPct val="0"/>
        </a:spcBef>
        <a:buNone/>
        <a:defRPr sz="4400" kern="1200">
          <a:solidFill>
            <a:schemeClr val="tx1"/>
          </a:solidFill>
          <a:latin typeface="儷黑 Pro"/>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儷黑 Pro"/>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儷黑 Pro"/>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儷黑 Pro"/>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儷黑 Pro"/>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儷黑 Pro"/>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789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789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defTabSz="457200">
              <a:defRPr sz="1200">
                <a:solidFill>
                  <a:srgbClr val="E6E7E6"/>
                </a:solidFill>
                <a:latin typeface="Calibri" pitchFamily="34" charset="0"/>
              </a:defRPr>
            </a:lvl1pPr>
          </a:lstStyle>
          <a:p>
            <a:fld id="{3238BD0B-CBA5-2342-A2AF-1AE8DA79AFFF}" type="datetime1">
              <a:rPr lang="en-US" smtClean="0"/>
              <a:pPr/>
              <a:t>5/12/2014</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defTabSz="457200" fontAlgn="auto">
              <a:spcBef>
                <a:spcPts val="0"/>
              </a:spcBef>
              <a:spcAft>
                <a:spcPts val="0"/>
              </a:spcAft>
              <a:defRPr sz="1200">
                <a:solidFill>
                  <a:srgbClr val="DDDEDD">
                    <a:tint val="75000"/>
                  </a:srgbClr>
                </a:solidFill>
                <a:latin typeface="Calibri"/>
                <a:ea typeface="+mn-ea"/>
                <a:cs typeface="+mn-cs"/>
              </a:defRPr>
            </a:lvl1pPr>
          </a:lstStyle>
          <a:p>
            <a:pPr>
              <a:defRPr/>
            </a:pPr>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defTabSz="457200">
              <a:defRPr sz="1200">
                <a:solidFill>
                  <a:srgbClr val="E6E7E6"/>
                </a:solidFill>
                <a:latin typeface="Calibri" pitchFamily="34" charset="0"/>
              </a:defRPr>
            </a:lvl1pPr>
          </a:lstStyle>
          <a:p>
            <a:fld id="{E60EF3E8-3460-422B-B996-90A5DC5BD7F1}" type="slidenum">
              <a:rPr lang="en-US"/>
              <a:pPr/>
              <a:t>‹#›</a:t>
            </a:fld>
            <a:endParaRPr lang="en-US" dirty="0"/>
          </a:p>
        </p:txBody>
      </p:sp>
    </p:spTree>
    <p:extLst>
      <p:ext uri="{BB962C8B-B14F-4D97-AF65-F5344CB8AC3E}">
        <p14:creationId xmlns:p14="http://schemas.microsoft.com/office/powerpoint/2010/main" val="1932651669"/>
      </p:ext>
    </p:extLst>
  </p:cSld>
  <p:clrMap bg1="lt1" tx1="dk1" bg2="lt2" tx2="dk2" accent1="accent1" accent2="accent2" accent3="accent3" accent4="accent4" accent5="accent5" accent6="accent6" hlink="hlink" folHlink="folHlink"/>
  <p:sldLayoutIdLst>
    <p:sldLayoutId id="2147484118" r:id="rId1"/>
    <p:sldLayoutId id="2147484119" r:id="rId2"/>
    <p:sldLayoutId id="2147484120" r:id="rId3"/>
    <p:sldLayoutId id="2147484121" r:id="rId4"/>
    <p:sldLayoutId id="2147484122" r:id="rId5"/>
    <p:sldLayoutId id="2147484123" r:id="rId6"/>
    <p:sldLayoutId id="2147484124" r:id="rId7"/>
    <p:sldLayoutId id="2147484125" r:id="rId8"/>
    <p:sldLayoutId id="2147484126" r:id="rId9"/>
    <p:sldLayoutId id="2147484127" r:id="rId10"/>
    <p:sldLayoutId id="2147484128" r:id="rId11"/>
  </p:sldLayoutIdLst>
  <p:hf hdr="0" ftr="0" dt="0"/>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16.jpeg"/><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35.xml"/></Relationships>
</file>

<file path=ppt/slides/_rels/slide1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30.xml"/></Relationships>
</file>

<file path=ppt/slides/_rels/slide1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0.jpeg"/><Relationship Id="rId1" Type="http://schemas.openxmlformats.org/officeDocument/2006/relationships/slideLayout" Target="../slideLayouts/slideLayout25.xml"/><Relationship Id="rId4" Type="http://schemas.openxmlformats.org/officeDocument/2006/relationships/image" Target="../media/image21.emf"/></Relationships>
</file>

<file path=ppt/slides/_rels/slide1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30.xml"/></Relationships>
</file>

<file path=ppt/slides/_rels/slide17.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2.png"/><Relationship Id="rId3" Type="http://schemas.openxmlformats.org/officeDocument/2006/relationships/slideLayout" Target="../slideLayouts/slideLayout25.xml"/><Relationship Id="rId7" Type="http://schemas.openxmlformats.org/officeDocument/2006/relationships/image" Target="../media/image26.jpeg"/><Relationship Id="rId12" Type="http://schemas.openxmlformats.org/officeDocument/2006/relationships/image" Target="../media/image31.png"/><Relationship Id="rId2" Type="http://schemas.openxmlformats.org/officeDocument/2006/relationships/audio" Target="file:///C:\Users\user\Desktop\Cash.mp3" TargetMode="External"/><Relationship Id="rId1" Type="http://schemas.microsoft.com/office/2007/relationships/media" Target="file:///C:\Users\user\Desktop\Cash.mp3" TargetMode="External"/><Relationship Id="rId6" Type="http://schemas.openxmlformats.org/officeDocument/2006/relationships/image" Target="../media/image25.png"/><Relationship Id="rId11" Type="http://schemas.openxmlformats.org/officeDocument/2006/relationships/image" Target="../media/image30.png"/><Relationship Id="rId5" Type="http://schemas.openxmlformats.org/officeDocument/2006/relationships/image" Target="../media/image24.png"/><Relationship Id="rId10" Type="http://schemas.openxmlformats.org/officeDocument/2006/relationships/image" Target="../media/image29.jpeg"/><Relationship Id="rId4" Type="http://schemas.openxmlformats.org/officeDocument/2006/relationships/image" Target="../media/image23.png"/><Relationship Id="rId9" Type="http://schemas.openxmlformats.org/officeDocument/2006/relationships/image" Target="../media/image28.jpeg"/></Relationships>
</file>

<file path=ppt/slides/_rels/slide1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5.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jpeg"/></Relationships>
</file>

<file path=ppt/slides/_rels/slide1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5.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2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30.xml"/></Relationships>
</file>

<file path=ppt/slides/_rels/slide21.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30.xml"/></Relationships>
</file>

<file path=ppt/slides/_rels/slide22.xml.rels><?xml version="1.0" encoding="UTF-8" standalone="yes"?>
<Relationships xmlns="http://schemas.openxmlformats.org/package/2006/relationships"><Relationship Id="rId8" Type="http://schemas.openxmlformats.org/officeDocument/2006/relationships/image" Target="../media/image51.jpeg"/><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49.png"/><Relationship Id="rId5" Type="http://schemas.openxmlformats.org/officeDocument/2006/relationships/image" Target="../media/image48.jpeg"/><Relationship Id="rId4" Type="http://schemas.openxmlformats.org/officeDocument/2006/relationships/image" Target="../media/image47.jpeg"/></Relationships>
</file>

<file path=ppt/slides/_rels/slide23.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image" Target="../media/image58.jpeg"/><Relationship Id="rId13" Type="http://schemas.openxmlformats.org/officeDocument/2006/relationships/image" Target="../media/image63.png"/><Relationship Id="rId18" Type="http://schemas.openxmlformats.org/officeDocument/2006/relationships/image" Target="../media/image68.png"/><Relationship Id="rId26" Type="http://schemas.openxmlformats.org/officeDocument/2006/relationships/image" Target="../media/image76.png"/><Relationship Id="rId3" Type="http://schemas.openxmlformats.org/officeDocument/2006/relationships/image" Target="../media/image53.png"/><Relationship Id="rId21" Type="http://schemas.openxmlformats.org/officeDocument/2006/relationships/image" Target="../media/image71.gif"/><Relationship Id="rId7" Type="http://schemas.openxmlformats.org/officeDocument/2006/relationships/image" Target="../media/image57.jpeg"/><Relationship Id="rId12" Type="http://schemas.openxmlformats.org/officeDocument/2006/relationships/image" Target="../media/image62.png"/><Relationship Id="rId17" Type="http://schemas.openxmlformats.org/officeDocument/2006/relationships/image" Target="../media/image67.png"/><Relationship Id="rId25" Type="http://schemas.openxmlformats.org/officeDocument/2006/relationships/image" Target="../media/image75.png"/><Relationship Id="rId2" Type="http://schemas.openxmlformats.org/officeDocument/2006/relationships/notesSlide" Target="../notesSlides/notesSlide3.xml"/><Relationship Id="rId16" Type="http://schemas.openxmlformats.org/officeDocument/2006/relationships/image" Target="../media/image66.png"/><Relationship Id="rId20" Type="http://schemas.openxmlformats.org/officeDocument/2006/relationships/image" Target="../media/image70.png"/><Relationship Id="rId29" Type="http://schemas.openxmlformats.org/officeDocument/2006/relationships/image" Target="../media/image79.jpeg"/><Relationship Id="rId1" Type="http://schemas.openxmlformats.org/officeDocument/2006/relationships/slideLayout" Target="../slideLayouts/slideLayout39.xml"/><Relationship Id="rId6" Type="http://schemas.openxmlformats.org/officeDocument/2006/relationships/image" Target="../media/image56.jpeg"/><Relationship Id="rId11" Type="http://schemas.openxmlformats.org/officeDocument/2006/relationships/image" Target="../media/image61.png"/><Relationship Id="rId24" Type="http://schemas.openxmlformats.org/officeDocument/2006/relationships/image" Target="../media/image74.png"/><Relationship Id="rId5" Type="http://schemas.openxmlformats.org/officeDocument/2006/relationships/image" Target="../media/image55.jpeg"/><Relationship Id="rId15" Type="http://schemas.openxmlformats.org/officeDocument/2006/relationships/image" Target="../media/image65.png"/><Relationship Id="rId23" Type="http://schemas.openxmlformats.org/officeDocument/2006/relationships/image" Target="../media/image73.png"/><Relationship Id="rId28" Type="http://schemas.openxmlformats.org/officeDocument/2006/relationships/image" Target="../media/image78.png"/><Relationship Id="rId10" Type="http://schemas.openxmlformats.org/officeDocument/2006/relationships/image" Target="../media/image60.png"/><Relationship Id="rId19" Type="http://schemas.openxmlformats.org/officeDocument/2006/relationships/image" Target="../media/image69.jpeg"/><Relationship Id="rId4" Type="http://schemas.openxmlformats.org/officeDocument/2006/relationships/image" Target="../media/image54.png"/><Relationship Id="rId9" Type="http://schemas.openxmlformats.org/officeDocument/2006/relationships/image" Target="../media/image59.png"/><Relationship Id="rId14" Type="http://schemas.openxmlformats.org/officeDocument/2006/relationships/image" Target="../media/image64.png"/><Relationship Id="rId22" Type="http://schemas.openxmlformats.org/officeDocument/2006/relationships/image" Target="../media/image72.png"/><Relationship Id="rId27" Type="http://schemas.openxmlformats.org/officeDocument/2006/relationships/image" Target="../media/image77.png"/><Relationship Id="rId30" Type="http://schemas.openxmlformats.org/officeDocument/2006/relationships/image" Target="../media/image80.png"/></Relationships>
</file>

<file path=ppt/slides/_rels/slide25.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38.xml"/><Relationship Id="rId4" Type="http://schemas.openxmlformats.org/officeDocument/2006/relationships/image" Target="../media/image83.png"/></Relationships>
</file>

<file path=ppt/slides/_rels/slide26.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25.xml"/><Relationship Id="rId4" Type="http://schemas.openxmlformats.org/officeDocument/2006/relationships/image" Target="../media/image86.png"/></Relationships>
</file>

<file path=ppt/slides/_rels/slide27.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30.xml"/></Relationships>
</file>

<file path=ppt/slides/_rels/slide28.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jpeg"/><Relationship Id="rId1" Type="http://schemas.openxmlformats.org/officeDocument/2006/relationships/slideLayout" Target="../slideLayouts/slideLayout25.xml"/></Relationships>
</file>

<file path=ppt/slides/_rels/slide29.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25.xml"/></Relationships>
</file>

<file path=ppt/slides/_rels/slide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30.xml"/></Relationships>
</file>

<file path=ppt/slides/_rels/slide30.xml.rels><?xml version="1.0" encoding="UTF-8" standalone="yes"?>
<Relationships xmlns="http://schemas.openxmlformats.org/package/2006/relationships"><Relationship Id="rId8" Type="http://schemas.openxmlformats.org/officeDocument/2006/relationships/image" Target="../media/image97.jpeg"/><Relationship Id="rId3" Type="http://schemas.openxmlformats.org/officeDocument/2006/relationships/image" Target="../media/image92.png"/><Relationship Id="rId7" Type="http://schemas.openxmlformats.org/officeDocument/2006/relationships/image" Target="../media/image96.png"/><Relationship Id="rId2" Type="http://schemas.openxmlformats.org/officeDocument/2006/relationships/image" Target="../media/image91.jpeg"/><Relationship Id="rId1" Type="http://schemas.openxmlformats.org/officeDocument/2006/relationships/slideLayout" Target="../slideLayouts/slideLayout2.xml"/><Relationship Id="rId6" Type="http://schemas.openxmlformats.org/officeDocument/2006/relationships/image" Target="../media/image95.jpeg"/><Relationship Id="rId5" Type="http://schemas.openxmlformats.org/officeDocument/2006/relationships/image" Target="../media/image94.png"/><Relationship Id="rId4" Type="http://schemas.openxmlformats.org/officeDocument/2006/relationships/image" Target="../media/image93.gif"/><Relationship Id="rId9" Type="http://schemas.openxmlformats.org/officeDocument/2006/relationships/image" Target="../media/image98.png"/></Relationships>
</file>

<file path=ppt/slides/_rels/slide31.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jpeg"/><Relationship Id="rId1" Type="http://schemas.openxmlformats.org/officeDocument/2006/relationships/slideLayout" Target="../slideLayouts/slideLayout25.xml"/><Relationship Id="rId4" Type="http://schemas.openxmlformats.org/officeDocument/2006/relationships/image" Target="../media/image101.png"/></Relationships>
</file>

<file path=ppt/slides/_rels/slide32.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25.xml"/></Relationships>
</file>

<file path=ppt/slides/_rels/slide33.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25.xml"/></Relationships>
</file>

<file path=ppt/slides/_rels/slide34.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25.xml"/></Relationships>
</file>

<file path=ppt/slides/_rels/slide3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84.png"/><Relationship Id="rId1" Type="http://schemas.openxmlformats.org/officeDocument/2006/relationships/slideLayout" Target="../slideLayouts/slideLayout30.xml"/></Relationships>
</file>

<file path=ppt/slides/_rels/slide36.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58.xml"/></Relationships>
</file>

<file path=ppt/slides/_rels/slide37.xml.rels><?xml version="1.0" encoding="UTF-8" standalone="yes"?>
<Relationships xmlns="http://schemas.openxmlformats.org/package/2006/relationships"><Relationship Id="rId8" Type="http://schemas.openxmlformats.org/officeDocument/2006/relationships/image" Target="../media/image112.jpeg"/><Relationship Id="rId13" Type="http://schemas.openxmlformats.org/officeDocument/2006/relationships/image" Target="../media/image117.png"/><Relationship Id="rId3" Type="http://schemas.openxmlformats.org/officeDocument/2006/relationships/image" Target="../media/image107.png"/><Relationship Id="rId7" Type="http://schemas.openxmlformats.org/officeDocument/2006/relationships/image" Target="../media/image111.jpeg"/><Relationship Id="rId12" Type="http://schemas.openxmlformats.org/officeDocument/2006/relationships/image" Target="../media/image116.jpeg"/><Relationship Id="rId2" Type="http://schemas.openxmlformats.org/officeDocument/2006/relationships/image" Target="../media/image106.png"/><Relationship Id="rId1" Type="http://schemas.openxmlformats.org/officeDocument/2006/relationships/slideLayout" Target="../slideLayouts/slideLayout2.xml"/><Relationship Id="rId6" Type="http://schemas.openxmlformats.org/officeDocument/2006/relationships/image" Target="../media/image110.png"/><Relationship Id="rId11" Type="http://schemas.openxmlformats.org/officeDocument/2006/relationships/image" Target="../media/image115.jpeg"/><Relationship Id="rId5" Type="http://schemas.openxmlformats.org/officeDocument/2006/relationships/image" Target="../media/image109.png"/><Relationship Id="rId10" Type="http://schemas.openxmlformats.org/officeDocument/2006/relationships/image" Target="../media/image114.jpeg"/><Relationship Id="rId4" Type="http://schemas.openxmlformats.org/officeDocument/2006/relationships/image" Target="../media/image108.png"/><Relationship Id="rId9" Type="http://schemas.openxmlformats.org/officeDocument/2006/relationships/image" Target="../media/image113.jpeg"/><Relationship Id="rId14" Type="http://schemas.openxmlformats.org/officeDocument/2006/relationships/image" Target="../media/image118.png"/></Relationships>
</file>

<file path=ppt/slides/_rels/slide38.xml.rels><?xml version="1.0" encoding="UTF-8" standalone="yes"?>
<Relationships xmlns="http://schemas.openxmlformats.org/package/2006/relationships"><Relationship Id="rId8" Type="http://schemas.openxmlformats.org/officeDocument/2006/relationships/image" Target="../media/image124.png"/><Relationship Id="rId13" Type="http://schemas.openxmlformats.org/officeDocument/2006/relationships/image" Target="../media/image129.jpeg"/><Relationship Id="rId18" Type="http://schemas.openxmlformats.org/officeDocument/2006/relationships/image" Target="../media/image134.png"/><Relationship Id="rId26" Type="http://schemas.openxmlformats.org/officeDocument/2006/relationships/image" Target="../media/image142.png"/><Relationship Id="rId3" Type="http://schemas.openxmlformats.org/officeDocument/2006/relationships/image" Target="../media/image119.jpeg"/><Relationship Id="rId21" Type="http://schemas.openxmlformats.org/officeDocument/2006/relationships/image" Target="../media/image137.png"/><Relationship Id="rId34" Type="http://schemas.openxmlformats.org/officeDocument/2006/relationships/image" Target="../media/image149.jpeg"/><Relationship Id="rId7" Type="http://schemas.openxmlformats.org/officeDocument/2006/relationships/image" Target="../media/image123.png"/><Relationship Id="rId12" Type="http://schemas.openxmlformats.org/officeDocument/2006/relationships/image" Target="../media/image128.jpeg"/><Relationship Id="rId17" Type="http://schemas.openxmlformats.org/officeDocument/2006/relationships/image" Target="../media/image133.png"/><Relationship Id="rId25" Type="http://schemas.openxmlformats.org/officeDocument/2006/relationships/image" Target="../media/image141.png"/><Relationship Id="rId33" Type="http://schemas.openxmlformats.org/officeDocument/2006/relationships/image" Target="../media/image148.png"/><Relationship Id="rId2" Type="http://schemas.openxmlformats.org/officeDocument/2006/relationships/notesSlide" Target="../notesSlides/notesSlide4.xml"/><Relationship Id="rId16" Type="http://schemas.openxmlformats.org/officeDocument/2006/relationships/image" Target="../media/image132.png"/><Relationship Id="rId20" Type="http://schemas.openxmlformats.org/officeDocument/2006/relationships/image" Target="../media/image136.png"/><Relationship Id="rId29" Type="http://schemas.openxmlformats.org/officeDocument/2006/relationships/image" Target="../media/image145.png"/><Relationship Id="rId1" Type="http://schemas.openxmlformats.org/officeDocument/2006/relationships/slideLayout" Target="../slideLayouts/slideLayout7.xml"/><Relationship Id="rId6" Type="http://schemas.openxmlformats.org/officeDocument/2006/relationships/image" Target="../media/image122.png"/><Relationship Id="rId11" Type="http://schemas.openxmlformats.org/officeDocument/2006/relationships/image" Target="../media/image127.png"/><Relationship Id="rId24" Type="http://schemas.openxmlformats.org/officeDocument/2006/relationships/image" Target="../media/image140.png"/><Relationship Id="rId32" Type="http://schemas.openxmlformats.org/officeDocument/2006/relationships/image" Target="../media/image14.png"/><Relationship Id="rId5" Type="http://schemas.openxmlformats.org/officeDocument/2006/relationships/image" Target="../media/image121.png"/><Relationship Id="rId15" Type="http://schemas.openxmlformats.org/officeDocument/2006/relationships/image" Target="../media/image131.png"/><Relationship Id="rId23" Type="http://schemas.openxmlformats.org/officeDocument/2006/relationships/image" Target="../media/image139.png"/><Relationship Id="rId28" Type="http://schemas.openxmlformats.org/officeDocument/2006/relationships/image" Target="../media/image144.png"/><Relationship Id="rId10" Type="http://schemas.openxmlformats.org/officeDocument/2006/relationships/image" Target="../media/image126.png"/><Relationship Id="rId19" Type="http://schemas.openxmlformats.org/officeDocument/2006/relationships/image" Target="../media/image135.png"/><Relationship Id="rId31" Type="http://schemas.openxmlformats.org/officeDocument/2006/relationships/image" Target="../media/image147.png"/><Relationship Id="rId4" Type="http://schemas.openxmlformats.org/officeDocument/2006/relationships/image" Target="../media/image120.png"/><Relationship Id="rId9" Type="http://schemas.openxmlformats.org/officeDocument/2006/relationships/image" Target="../media/image125.jpeg"/><Relationship Id="rId14" Type="http://schemas.openxmlformats.org/officeDocument/2006/relationships/image" Target="../media/image130.jpeg"/><Relationship Id="rId22" Type="http://schemas.openxmlformats.org/officeDocument/2006/relationships/image" Target="../media/image138.png"/><Relationship Id="rId27" Type="http://schemas.openxmlformats.org/officeDocument/2006/relationships/image" Target="../media/image143.png"/><Relationship Id="rId30" Type="http://schemas.openxmlformats.org/officeDocument/2006/relationships/image" Target="../media/image146.png"/><Relationship Id="rId35" Type="http://schemas.openxmlformats.org/officeDocument/2006/relationships/image" Target="../media/image150.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30.xml"/></Relationships>
</file>

<file path=ppt/slides/_rels/slide40.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image" Target="../media/image151.png"/><Relationship Id="rId1" Type="http://schemas.openxmlformats.org/officeDocument/2006/relationships/slideLayout" Target="../slideLayouts/slideLayout50.xml"/><Relationship Id="rId4" Type="http://schemas.openxmlformats.org/officeDocument/2006/relationships/image" Target="../media/image153.png"/></Relationships>
</file>

<file path=ppt/slides/_rels/slide41.xml.rels><?xml version="1.0" encoding="UTF-8" standalone="yes"?>
<Relationships xmlns="http://schemas.openxmlformats.org/package/2006/relationships"><Relationship Id="rId3" Type="http://schemas.openxmlformats.org/officeDocument/2006/relationships/image" Target="../media/image155.emf"/><Relationship Id="rId2" Type="http://schemas.openxmlformats.org/officeDocument/2006/relationships/image" Target="../media/image154.png"/><Relationship Id="rId1" Type="http://schemas.openxmlformats.org/officeDocument/2006/relationships/slideLayout" Target="../slideLayouts/slideLayout50.xml"/><Relationship Id="rId5" Type="http://schemas.openxmlformats.org/officeDocument/2006/relationships/image" Target="../media/image157.emf"/><Relationship Id="rId4" Type="http://schemas.openxmlformats.org/officeDocument/2006/relationships/image" Target="../media/image156.emf"/></Relationships>
</file>

<file path=ppt/slides/_rels/slide42.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image" Target="../media/image158.png"/><Relationship Id="rId1" Type="http://schemas.openxmlformats.org/officeDocument/2006/relationships/slideLayout" Target="../slideLayouts/slideLayout25.xml"/><Relationship Id="rId4" Type="http://schemas.openxmlformats.org/officeDocument/2006/relationships/image" Target="../media/image160.png"/></Relationships>
</file>

<file path=ppt/slides/_rels/slide43.xml.rels><?xml version="1.0" encoding="UTF-8" standalone="yes"?>
<Relationships xmlns="http://schemas.openxmlformats.org/package/2006/relationships"><Relationship Id="rId2" Type="http://schemas.openxmlformats.org/officeDocument/2006/relationships/image" Target="../media/image161.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30.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30.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30.xml"/><Relationship Id="rId2" Type="http://schemas.openxmlformats.org/officeDocument/2006/relationships/video" Target="../media/media2.mov"/><Relationship Id="rId1" Type="http://schemas.microsoft.com/office/2007/relationships/media" Target="../media/media2.mov"/><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30.xml"/></Relationships>
</file>

<file path=ppt/slides/_rels/slide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CalvinIp&amp;RoseWong.jpg"/>
          <p:cNvPicPr>
            <a:picLocks noChangeAspect="1"/>
          </p:cNvPicPr>
          <p:nvPr/>
        </p:nvPicPr>
        <p:blipFill>
          <a:blip r:embed="rId2" cstate="screen"/>
          <a:stretch>
            <a:fillRect/>
          </a:stretch>
        </p:blipFill>
        <p:spPr>
          <a:xfrm>
            <a:off x="470647" y="2362200"/>
            <a:ext cx="2514600" cy="2537564"/>
          </a:xfrm>
          <a:prstGeom prst="roundRect">
            <a:avLst>
              <a:gd name="adj" fmla="val 8594"/>
            </a:avLst>
          </a:prstGeom>
          <a:solidFill>
            <a:srgbClr val="FFFFFF">
              <a:shade val="85000"/>
            </a:srgbClr>
          </a:solidFill>
          <a:ln>
            <a:solidFill>
              <a:schemeClr val="bg1"/>
            </a:solidFill>
          </a:ln>
          <a:effectLst>
            <a:reflection blurRad="12700" stA="38000" endPos="28000" dist="5000" dir="5400000" sy="-100000" algn="bl" rotWithShape="0"/>
          </a:effectLst>
        </p:spPr>
      </p:pic>
      <p:sp>
        <p:nvSpPr>
          <p:cNvPr id="9" name="Text Box 6"/>
          <p:cNvSpPr txBox="1">
            <a:spLocks noChangeArrowheads="1"/>
          </p:cNvSpPr>
          <p:nvPr/>
        </p:nvSpPr>
        <p:spPr bwMode="auto">
          <a:xfrm>
            <a:off x="3048000" y="2209800"/>
            <a:ext cx="5998594" cy="800219"/>
          </a:xfrm>
          <a:prstGeom prst="rect">
            <a:avLst/>
          </a:prstGeom>
          <a:noFill/>
          <a:ln w="9525">
            <a:noFill/>
            <a:miter lim="800000"/>
            <a:headEnd/>
            <a:tailEnd/>
          </a:ln>
          <a:effectLst/>
        </p:spPr>
        <p:txBody>
          <a:bodyPr wrap="square">
            <a:spAutoFit/>
          </a:bodyPr>
          <a:lstStyle/>
          <a:p>
            <a:pPr algn="ctr" fontAlgn="auto">
              <a:spcBef>
                <a:spcPct val="50000"/>
              </a:spcBef>
              <a:spcAft>
                <a:spcPts val="0"/>
              </a:spcAft>
              <a:defRPr/>
            </a:pPr>
            <a:r>
              <a:rPr lang="en-US" sz="4600" b="1" dirty="0">
                <a:solidFill>
                  <a:srgbClr val="33CCFF"/>
                </a:solidFill>
                <a:latin typeface="Calibri"/>
              </a:rPr>
              <a:t>Calvin Ip &amp; Rose Wong</a:t>
            </a:r>
          </a:p>
        </p:txBody>
      </p:sp>
      <p:sp>
        <p:nvSpPr>
          <p:cNvPr id="10" name="Text Box 6"/>
          <p:cNvSpPr txBox="1">
            <a:spLocks noChangeArrowheads="1"/>
          </p:cNvSpPr>
          <p:nvPr/>
        </p:nvSpPr>
        <p:spPr bwMode="auto">
          <a:xfrm>
            <a:off x="3240158" y="3103364"/>
            <a:ext cx="5412497" cy="1261884"/>
          </a:xfrm>
          <a:prstGeom prst="rect">
            <a:avLst/>
          </a:prstGeom>
          <a:noFill/>
          <a:ln w="9525">
            <a:noFill/>
            <a:miter lim="800000"/>
            <a:headEnd/>
            <a:tailEnd/>
          </a:ln>
          <a:effectLst/>
        </p:spPr>
        <p:txBody>
          <a:bodyPr wrap="square">
            <a:spAutoFit/>
          </a:bodyPr>
          <a:lstStyle/>
          <a:p>
            <a:pPr algn="ctr" fontAlgn="auto">
              <a:spcBef>
                <a:spcPts val="1200"/>
              </a:spcBef>
              <a:spcAft>
                <a:spcPts val="0"/>
              </a:spcAft>
              <a:defRPr/>
            </a:pPr>
            <a:r>
              <a:rPr lang="zh-TW" altLang="en-US" sz="4400" dirty="0">
                <a:solidFill>
                  <a:prstClr val="white"/>
                </a:solidFill>
                <a:latin typeface="華康儷中黑" pitchFamily="49" charset="-120"/>
                <a:ea typeface="華康儷中黑" pitchFamily="49" charset="-120"/>
              </a:rPr>
              <a:t>顧問經理級</a:t>
            </a:r>
            <a:r>
              <a:rPr lang="en-US" altLang="zh-TW" sz="4400" dirty="0">
                <a:solidFill>
                  <a:prstClr val="white"/>
                </a:solidFill>
                <a:latin typeface="華康儷中黑" pitchFamily="49" charset="-120"/>
                <a:ea typeface="華康儷中黑" pitchFamily="49" charset="-120"/>
              </a:rPr>
              <a:t/>
            </a:r>
            <a:br>
              <a:rPr lang="en-US" altLang="zh-TW" sz="4400" dirty="0">
                <a:solidFill>
                  <a:prstClr val="white"/>
                </a:solidFill>
                <a:latin typeface="華康儷中黑" pitchFamily="49" charset="-120"/>
                <a:ea typeface="華康儷中黑" pitchFamily="49" charset="-120"/>
              </a:rPr>
            </a:br>
            <a:r>
              <a:rPr lang="en-US" sz="3200" b="1" dirty="0">
                <a:solidFill>
                  <a:prstClr val="white"/>
                </a:solidFill>
                <a:latin typeface="Calibri"/>
              </a:rPr>
              <a:t>Supervising Coordinator </a:t>
            </a:r>
          </a:p>
        </p:txBody>
      </p:sp>
      <p:sp>
        <p:nvSpPr>
          <p:cNvPr id="11" name="Text Box 6"/>
          <p:cNvSpPr txBox="1">
            <a:spLocks noChangeArrowheads="1"/>
          </p:cNvSpPr>
          <p:nvPr/>
        </p:nvSpPr>
        <p:spPr bwMode="auto">
          <a:xfrm>
            <a:off x="3196843" y="4626114"/>
            <a:ext cx="5496502" cy="707886"/>
          </a:xfrm>
          <a:prstGeom prst="rect">
            <a:avLst/>
          </a:prstGeom>
          <a:noFill/>
          <a:ln w="9525">
            <a:noFill/>
            <a:miter lim="800000"/>
            <a:headEnd/>
            <a:tailEnd/>
          </a:ln>
          <a:effectLst/>
        </p:spPr>
        <p:txBody>
          <a:bodyPr wrap="square">
            <a:spAutoFit/>
          </a:bodyPr>
          <a:lstStyle/>
          <a:p>
            <a:pPr algn="ctr" fontAlgn="auto">
              <a:lnSpc>
                <a:spcPts val="1800"/>
              </a:lnSpc>
              <a:spcBef>
                <a:spcPts val="1200"/>
              </a:spcBef>
              <a:spcAft>
                <a:spcPts val="0"/>
              </a:spcAft>
              <a:defRPr/>
            </a:pPr>
            <a:r>
              <a:rPr lang="zh-TW" altLang="en-US" sz="2800" dirty="0">
                <a:solidFill>
                  <a:prstClr val="white"/>
                </a:solidFill>
                <a:latin typeface="Calibri"/>
                <a:ea typeface="華康儷中黑" pitchFamily="49" charset="-120"/>
              </a:rPr>
              <a:t>四個佣金週期共賺取</a:t>
            </a:r>
            <a:r>
              <a:rPr lang="en-US" altLang="en-US" sz="2800" dirty="0">
                <a:solidFill>
                  <a:prstClr val="white"/>
                </a:solidFill>
                <a:latin typeface="Calibri"/>
                <a:ea typeface="華康儷中黑" pitchFamily="49" charset="-120"/>
              </a:rPr>
              <a:t>HK$57,500</a:t>
            </a:r>
          </a:p>
          <a:p>
            <a:pPr algn="ctr" fontAlgn="auto">
              <a:lnSpc>
                <a:spcPts val="1800"/>
              </a:lnSpc>
              <a:spcBef>
                <a:spcPts val="1200"/>
              </a:spcBef>
              <a:spcAft>
                <a:spcPts val="0"/>
              </a:spcAft>
              <a:defRPr/>
            </a:pPr>
            <a:r>
              <a:rPr lang="en-US" sz="2800" b="1" dirty="0">
                <a:solidFill>
                  <a:prstClr val="white"/>
                </a:solidFill>
                <a:latin typeface="Calibri"/>
              </a:rPr>
              <a:t>HK$57,500 in 4 Commission weeks</a:t>
            </a:r>
          </a:p>
        </p:txBody>
      </p:sp>
      <p:sp>
        <p:nvSpPr>
          <p:cNvPr id="17" name="Title 1"/>
          <p:cNvSpPr txBox="1">
            <a:spLocks/>
          </p:cNvSpPr>
          <p:nvPr/>
        </p:nvSpPr>
        <p:spPr>
          <a:xfrm>
            <a:off x="381000" y="228600"/>
            <a:ext cx="8458200" cy="1676400"/>
          </a:xfrm>
          <a:prstGeom prst="rect">
            <a:avLst/>
          </a:prstGeom>
        </p:spPr>
        <p:txBody>
          <a:bodyPr>
            <a:normAutofit fontScale="85000" lnSpcReduction="20000"/>
          </a:bodyPr>
          <a:lstStyle/>
          <a:p>
            <a:pPr algn="ctr" eaLnBrk="0" hangingPunct="0">
              <a:lnSpc>
                <a:spcPct val="120000"/>
              </a:lnSpc>
              <a:defRPr/>
            </a:pPr>
            <a:r>
              <a:rPr lang="zh-TW" altLang="en-US" sz="5800" kern="0" dirty="0">
                <a:solidFill>
                  <a:srgbClr val="FFFFFF"/>
                </a:solidFill>
                <a:latin typeface="Calibri"/>
                <a:ea typeface="華康儷中黑" pitchFamily="49" charset="-120"/>
              </a:rPr>
              <a:t>美安購物年金 </a:t>
            </a:r>
            <a:r>
              <a:rPr lang="en-US" altLang="zh-TW" sz="4800" kern="0" dirty="0">
                <a:solidFill>
                  <a:srgbClr val="FFFFFF"/>
                </a:solidFill>
                <a:latin typeface="華康儷中黑" pitchFamily="49" charset="-120"/>
                <a:ea typeface="華康儷中黑" pitchFamily="49" charset="-120"/>
              </a:rPr>
              <a:t/>
            </a:r>
            <a:br>
              <a:rPr lang="en-US" altLang="zh-TW" sz="4800" kern="0" dirty="0">
                <a:solidFill>
                  <a:srgbClr val="FFFFFF"/>
                </a:solidFill>
                <a:latin typeface="華康儷中黑" pitchFamily="49" charset="-120"/>
                <a:ea typeface="華康儷中黑" pitchFamily="49" charset="-120"/>
              </a:rPr>
            </a:br>
            <a:r>
              <a:rPr lang="en-US" altLang="zh-TW" sz="3200" b="1" kern="0" dirty="0">
                <a:solidFill>
                  <a:srgbClr val="FFFFFF"/>
                </a:solidFill>
                <a:latin typeface="Calibri"/>
                <a:ea typeface="華康儷中黑" pitchFamily="49" charset="-120"/>
              </a:rPr>
              <a:t>The Shopping Annuity</a:t>
            </a:r>
            <a:br>
              <a:rPr lang="en-US" altLang="zh-TW" sz="3200" b="1" kern="0" dirty="0">
                <a:solidFill>
                  <a:srgbClr val="FFFFFF"/>
                </a:solidFill>
                <a:latin typeface="Calibri"/>
                <a:ea typeface="華康儷中黑" pitchFamily="49" charset="-120"/>
              </a:rPr>
            </a:br>
            <a:r>
              <a:rPr lang="en-US" altLang="zh-TW" sz="3200" b="1" kern="0" dirty="0">
                <a:solidFill>
                  <a:srgbClr val="FFFFFF"/>
                </a:solidFill>
                <a:latin typeface="Calibri"/>
                <a:ea typeface="華康儷中黑" pitchFamily="49" charset="-120"/>
              </a:rPr>
              <a:t>Game Changer or New Game?</a:t>
            </a:r>
          </a:p>
        </p:txBody>
      </p:sp>
      <p:sp>
        <p:nvSpPr>
          <p:cNvPr id="18" name="TextBox 17"/>
          <p:cNvSpPr txBox="1"/>
          <p:nvPr/>
        </p:nvSpPr>
        <p:spPr>
          <a:xfrm>
            <a:off x="54430" y="6303554"/>
            <a:ext cx="6858000" cy="523220"/>
          </a:xfrm>
          <a:prstGeom prst="rect">
            <a:avLst/>
          </a:prstGeom>
          <a:noFill/>
        </p:spPr>
        <p:txBody>
          <a:bodyPr wrap="square" rtlCol="0">
            <a:spAutoFit/>
          </a:bodyPr>
          <a:lstStyle/>
          <a:p>
            <a:pPr fontAlgn="auto">
              <a:spcBef>
                <a:spcPts val="0"/>
              </a:spcBef>
              <a:spcAft>
                <a:spcPts val="0"/>
              </a:spcAft>
            </a:pPr>
            <a:r>
              <a:rPr lang="zh-TW" altLang="en-US" sz="700" dirty="0">
                <a:solidFill>
                  <a:prstClr val="white"/>
                </a:solidFill>
                <a:latin typeface="Calibri"/>
                <a:ea typeface="新細明體"/>
              </a:rPr>
              <a:t>本簡報中提到的收入等級純屬舉例說明，無意代表美安香港經銷商的一般收入，也無意表示任何經銷商皆可賺取同等收入。美安香港經銷商的成功與否，取決於其在發展事業時的努力、才能與投入程度。</a:t>
            </a:r>
            <a:r>
              <a:rPr lang="en-US" sz="700" b="1" dirty="0">
                <a:solidFill>
                  <a:prstClr val="white"/>
                </a:solidFill>
                <a:latin typeface="Calibri"/>
              </a:rPr>
              <a:t>The income levels mentioned in the following presentation are for illustration purposes only. They are not intended to represent the income of a typical Market Hong Kong Distributor, nor are they intended to represent that any given Independent Distributor will earn income in that amount. The success of any Market Hong Kong Independent Distributor will depend upon the amount of hard work, talent, and dedication which he or she devotes to building his or her Market Hong Kong Business.</a:t>
            </a:r>
            <a:endParaRPr lang="en-US" sz="700" dirty="0">
              <a:solidFill>
                <a:prstClr val="white"/>
              </a:solidFill>
              <a:latin typeface="Calibri"/>
            </a:endParaRPr>
          </a:p>
        </p:txBody>
      </p:sp>
    </p:spTree>
    <p:extLst>
      <p:ext uri="{BB962C8B-B14F-4D97-AF65-F5344CB8AC3E}">
        <p14:creationId xmlns:p14="http://schemas.microsoft.com/office/powerpoint/2010/main" val="3298361065"/>
      </p:ext>
    </p:extLst>
  </p:cSld>
  <p:clrMapOvr>
    <a:masterClrMapping/>
  </p:clrMapOvr>
  <p:transition spd="med">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7650" name="Line 3"/>
          <p:cNvSpPr>
            <a:spLocks noChangeShapeType="1"/>
          </p:cNvSpPr>
          <p:nvPr/>
        </p:nvSpPr>
        <p:spPr bwMode="auto">
          <a:xfrm>
            <a:off x="3246438" y="4111625"/>
            <a:ext cx="720725" cy="0"/>
          </a:xfrm>
          <a:prstGeom prst="line">
            <a:avLst/>
          </a:prstGeom>
          <a:noFill/>
          <a:ln w="38100">
            <a:solidFill>
              <a:schemeClr val="tx1"/>
            </a:solidFill>
            <a:round/>
            <a:headEnd/>
            <a:tailEnd type="none" w="lg" len="lg"/>
          </a:ln>
        </p:spPr>
        <p:txBody>
          <a:bodyPr/>
          <a:lstStyle/>
          <a:p>
            <a:endParaRPr lang="zh-TW" altLang="en-US">
              <a:solidFill>
                <a:srgbClr val="FFFFFF"/>
              </a:solidFill>
            </a:endParaRPr>
          </a:p>
        </p:txBody>
      </p:sp>
      <p:sp>
        <p:nvSpPr>
          <p:cNvPr id="27651" name="Line 16"/>
          <p:cNvSpPr>
            <a:spLocks noChangeShapeType="1"/>
          </p:cNvSpPr>
          <p:nvPr/>
        </p:nvSpPr>
        <p:spPr bwMode="auto">
          <a:xfrm>
            <a:off x="3962400" y="1663700"/>
            <a:ext cx="719138" cy="0"/>
          </a:xfrm>
          <a:prstGeom prst="line">
            <a:avLst/>
          </a:prstGeom>
          <a:noFill/>
          <a:ln w="38100">
            <a:solidFill>
              <a:schemeClr val="tx1"/>
            </a:solidFill>
            <a:round/>
            <a:headEnd/>
            <a:tailEnd type="triangle" w="lg" len="lg"/>
          </a:ln>
        </p:spPr>
        <p:txBody>
          <a:bodyPr/>
          <a:lstStyle/>
          <a:p>
            <a:endParaRPr lang="zh-TW" altLang="en-US">
              <a:solidFill>
                <a:srgbClr val="FFFFFF"/>
              </a:solidFill>
            </a:endParaRPr>
          </a:p>
        </p:txBody>
      </p:sp>
      <p:sp>
        <p:nvSpPr>
          <p:cNvPr id="27652" name="Line 17"/>
          <p:cNvSpPr>
            <a:spLocks noChangeShapeType="1"/>
          </p:cNvSpPr>
          <p:nvPr/>
        </p:nvSpPr>
        <p:spPr bwMode="auto">
          <a:xfrm>
            <a:off x="3962400" y="3822700"/>
            <a:ext cx="719138" cy="0"/>
          </a:xfrm>
          <a:prstGeom prst="line">
            <a:avLst/>
          </a:prstGeom>
          <a:noFill/>
          <a:ln w="38100">
            <a:solidFill>
              <a:schemeClr val="tx1"/>
            </a:solidFill>
            <a:round/>
            <a:headEnd/>
            <a:tailEnd type="triangle" w="lg" len="lg"/>
          </a:ln>
        </p:spPr>
        <p:txBody>
          <a:bodyPr/>
          <a:lstStyle/>
          <a:p>
            <a:endParaRPr lang="zh-TW" altLang="en-US">
              <a:solidFill>
                <a:srgbClr val="FFFFFF"/>
              </a:solidFill>
            </a:endParaRPr>
          </a:p>
        </p:txBody>
      </p:sp>
      <p:sp>
        <p:nvSpPr>
          <p:cNvPr id="27653" name="Line 18"/>
          <p:cNvSpPr>
            <a:spLocks noChangeShapeType="1"/>
          </p:cNvSpPr>
          <p:nvPr/>
        </p:nvSpPr>
        <p:spPr bwMode="auto">
          <a:xfrm>
            <a:off x="3962399" y="1663700"/>
            <a:ext cx="4763" cy="5016500"/>
          </a:xfrm>
          <a:prstGeom prst="line">
            <a:avLst/>
          </a:prstGeom>
          <a:noFill/>
          <a:ln w="38100">
            <a:solidFill>
              <a:schemeClr val="tx1"/>
            </a:solidFill>
            <a:round/>
            <a:headEnd/>
            <a:tailEnd/>
          </a:ln>
        </p:spPr>
        <p:txBody>
          <a:bodyPr/>
          <a:lstStyle/>
          <a:p>
            <a:endParaRPr lang="zh-TW" altLang="en-US">
              <a:solidFill>
                <a:srgbClr val="FFFFFF"/>
              </a:solidFill>
            </a:endParaRPr>
          </a:p>
        </p:txBody>
      </p:sp>
      <p:sp>
        <p:nvSpPr>
          <p:cNvPr id="27654" name="Line 19"/>
          <p:cNvSpPr>
            <a:spLocks noChangeShapeType="1"/>
          </p:cNvSpPr>
          <p:nvPr/>
        </p:nvSpPr>
        <p:spPr bwMode="auto">
          <a:xfrm>
            <a:off x="3962400" y="2311400"/>
            <a:ext cx="719138" cy="0"/>
          </a:xfrm>
          <a:prstGeom prst="line">
            <a:avLst/>
          </a:prstGeom>
          <a:noFill/>
          <a:ln w="38100">
            <a:solidFill>
              <a:schemeClr val="tx1"/>
            </a:solidFill>
            <a:round/>
            <a:headEnd/>
            <a:tailEnd type="triangle" w="lg" len="lg"/>
          </a:ln>
        </p:spPr>
        <p:txBody>
          <a:bodyPr/>
          <a:lstStyle/>
          <a:p>
            <a:endParaRPr lang="zh-TW" altLang="en-US">
              <a:solidFill>
                <a:srgbClr val="FFFFFF"/>
              </a:solidFill>
            </a:endParaRPr>
          </a:p>
        </p:txBody>
      </p:sp>
      <p:sp>
        <p:nvSpPr>
          <p:cNvPr id="27655" name="Line 20"/>
          <p:cNvSpPr>
            <a:spLocks noChangeShapeType="1"/>
          </p:cNvSpPr>
          <p:nvPr/>
        </p:nvSpPr>
        <p:spPr bwMode="auto">
          <a:xfrm>
            <a:off x="3962400" y="3103563"/>
            <a:ext cx="719138" cy="0"/>
          </a:xfrm>
          <a:prstGeom prst="line">
            <a:avLst/>
          </a:prstGeom>
          <a:noFill/>
          <a:ln w="38100">
            <a:solidFill>
              <a:schemeClr val="tx1"/>
            </a:solidFill>
            <a:round/>
            <a:headEnd/>
            <a:tailEnd type="triangle" w="lg" len="lg"/>
          </a:ln>
        </p:spPr>
        <p:txBody>
          <a:bodyPr/>
          <a:lstStyle/>
          <a:p>
            <a:endParaRPr lang="zh-TW" altLang="en-US">
              <a:solidFill>
                <a:srgbClr val="FFFFFF"/>
              </a:solidFill>
            </a:endParaRPr>
          </a:p>
        </p:txBody>
      </p:sp>
      <p:sp>
        <p:nvSpPr>
          <p:cNvPr id="27656" name="Line 21"/>
          <p:cNvSpPr>
            <a:spLocks noChangeShapeType="1"/>
          </p:cNvSpPr>
          <p:nvPr/>
        </p:nvSpPr>
        <p:spPr bwMode="auto">
          <a:xfrm>
            <a:off x="3962400" y="5407025"/>
            <a:ext cx="719138" cy="0"/>
          </a:xfrm>
          <a:prstGeom prst="line">
            <a:avLst/>
          </a:prstGeom>
          <a:noFill/>
          <a:ln w="38100">
            <a:solidFill>
              <a:schemeClr val="tx1"/>
            </a:solidFill>
            <a:round/>
            <a:headEnd/>
            <a:tailEnd type="triangle" w="lg" len="lg"/>
          </a:ln>
        </p:spPr>
        <p:txBody>
          <a:bodyPr/>
          <a:lstStyle/>
          <a:p>
            <a:endParaRPr lang="zh-TW" altLang="en-US">
              <a:solidFill>
                <a:srgbClr val="FFFFFF"/>
              </a:solidFill>
            </a:endParaRPr>
          </a:p>
        </p:txBody>
      </p:sp>
      <p:sp>
        <p:nvSpPr>
          <p:cNvPr id="27657" name="Line 22"/>
          <p:cNvSpPr>
            <a:spLocks noChangeShapeType="1"/>
          </p:cNvSpPr>
          <p:nvPr/>
        </p:nvSpPr>
        <p:spPr bwMode="auto">
          <a:xfrm>
            <a:off x="3962400" y="6127750"/>
            <a:ext cx="719138" cy="0"/>
          </a:xfrm>
          <a:prstGeom prst="line">
            <a:avLst/>
          </a:prstGeom>
          <a:noFill/>
          <a:ln w="38100">
            <a:solidFill>
              <a:schemeClr val="tx1"/>
            </a:solidFill>
            <a:round/>
            <a:headEnd/>
            <a:tailEnd type="triangle" w="lg" len="lg"/>
          </a:ln>
        </p:spPr>
        <p:txBody>
          <a:bodyPr/>
          <a:lstStyle/>
          <a:p>
            <a:endParaRPr lang="zh-TW" altLang="en-US">
              <a:solidFill>
                <a:srgbClr val="FFFFFF"/>
              </a:solidFill>
            </a:endParaRPr>
          </a:p>
        </p:txBody>
      </p:sp>
      <p:sp>
        <p:nvSpPr>
          <p:cNvPr id="27658" name="Line 23"/>
          <p:cNvSpPr>
            <a:spLocks noChangeShapeType="1"/>
          </p:cNvSpPr>
          <p:nvPr/>
        </p:nvSpPr>
        <p:spPr bwMode="auto">
          <a:xfrm>
            <a:off x="3962400" y="6680200"/>
            <a:ext cx="719138" cy="0"/>
          </a:xfrm>
          <a:prstGeom prst="line">
            <a:avLst/>
          </a:prstGeom>
          <a:noFill/>
          <a:ln w="38100">
            <a:solidFill>
              <a:schemeClr val="tx1"/>
            </a:solidFill>
            <a:round/>
            <a:headEnd/>
            <a:tailEnd type="triangle" w="lg" len="lg"/>
          </a:ln>
        </p:spPr>
        <p:txBody>
          <a:bodyPr/>
          <a:lstStyle/>
          <a:p>
            <a:endParaRPr lang="zh-TW" altLang="en-US">
              <a:solidFill>
                <a:srgbClr val="FFFFFF"/>
              </a:solidFill>
            </a:endParaRPr>
          </a:p>
        </p:txBody>
      </p:sp>
      <p:sp>
        <p:nvSpPr>
          <p:cNvPr id="27659" name="Text Box 24"/>
          <p:cNvSpPr txBox="1">
            <a:spLocks noChangeArrowheads="1"/>
          </p:cNvSpPr>
          <p:nvPr/>
        </p:nvSpPr>
        <p:spPr bwMode="auto">
          <a:xfrm>
            <a:off x="3962400" y="1230313"/>
            <a:ext cx="504825" cy="457200"/>
          </a:xfrm>
          <a:prstGeom prst="rect">
            <a:avLst/>
          </a:prstGeom>
          <a:noFill/>
          <a:ln w="9525">
            <a:noFill/>
            <a:miter lim="800000"/>
            <a:headEnd/>
            <a:tailEnd/>
          </a:ln>
        </p:spPr>
        <p:txBody>
          <a:bodyPr>
            <a:spAutoFit/>
          </a:bodyPr>
          <a:lstStyle/>
          <a:p>
            <a:pPr>
              <a:spcBef>
                <a:spcPct val="50000"/>
              </a:spcBef>
            </a:pPr>
            <a:r>
              <a:rPr lang="zh-TW" altLang="en-US" sz="2400" b="1" dirty="0">
                <a:solidFill>
                  <a:prstClr val="black">
                    <a:lumMod val="95000"/>
                    <a:lumOff val="5000"/>
                  </a:prstClr>
                </a:solidFill>
                <a:latin typeface="Calibri"/>
              </a:rPr>
              <a:t>＄</a:t>
            </a:r>
          </a:p>
        </p:txBody>
      </p:sp>
      <p:sp>
        <p:nvSpPr>
          <p:cNvPr id="27660" name="Text Box 25"/>
          <p:cNvSpPr txBox="1">
            <a:spLocks noChangeArrowheads="1"/>
          </p:cNvSpPr>
          <p:nvPr/>
        </p:nvSpPr>
        <p:spPr bwMode="auto">
          <a:xfrm>
            <a:off x="3962400" y="1879600"/>
            <a:ext cx="504825" cy="457200"/>
          </a:xfrm>
          <a:prstGeom prst="rect">
            <a:avLst/>
          </a:prstGeom>
          <a:noFill/>
          <a:ln w="9525">
            <a:noFill/>
            <a:miter lim="800000"/>
            <a:headEnd/>
            <a:tailEnd/>
          </a:ln>
        </p:spPr>
        <p:txBody>
          <a:bodyPr>
            <a:spAutoFit/>
          </a:bodyPr>
          <a:lstStyle/>
          <a:p>
            <a:pPr>
              <a:spcBef>
                <a:spcPct val="50000"/>
              </a:spcBef>
            </a:pPr>
            <a:r>
              <a:rPr lang="zh-TW" altLang="en-US" sz="2400" b="1">
                <a:solidFill>
                  <a:prstClr val="black">
                    <a:lumMod val="95000"/>
                    <a:lumOff val="5000"/>
                  </a:prstClr>
                </a:solidFill>
                <a:latin typeface="Calibri"/>
              </a:rPr>
              <a:t>＄</a:t>
            </a:r>
          </a:p>
        </p:txBody>
      </p:sp>
      <p:sp>
        <p:nvSpPr>
          <p:cNvPr id="27661" name="Text Box 26"/>
          <p:cNvSpPr txBox="1">
            <a:spLocks noChangeArrowheads="1"/>
          </p:cNvSpPr>
          <p:nvPr/>
        </p:nvSpPr>
        <p:spPr bwMode="auto">
          <a:xfrm>
            <a:off x="3962400" y="2671763"/>
            <a:ext cx="504825" cy="457200"/>
          </a:xfrm>
          <a:prstGeom prst="rect">
            <a:avLst/>
          </a:prstGeom>
          <a:noFill/>
          <a:ln w="9525">
            <a:noFill/>
            <a:miter lim="800000"/>
            <a:headEnd/>
            <a:tailEnd/>
          </a:ln>
        </p:spPr>
        <p:txBody>
          <a:bodyPr>
            <a:spAutoFit/>
          </a:bodyPr>
          <a:lstStyle/>
          <a:p>
            <a:pPr>
              <a:spcBef>
                <a:spcPct val="50000"/>
              </a:spcBef>
            </a:pPr>
            <a:r>
              <a:rPr lang="zh-TW" altLang="en-US" sz="2400" b="1">
                <a:solidFill>
                  <a:prstClr val="black">
                    <a:lumMod val="95000"/>
                    <a:lumOff val="5000"/>
                  </a:prstClr>
                </a:solidFill>
                <a:latin typeface="Calibri"/>
              </a:rPr>
              <a:t>＄</a:t>
            </a:r>
          </a:p>
        </p:txBody>
      </p:sp>
      <p:sp>
        <p:nvSpPr>
          <p:cNvPr id="27662" name="Text Box 27"/>
          <p:cNvSpPr txBox="1">
            <a:spLocks noChangeArrowheads="1"/>
          </p:cNvSpPr>
          <p:nvPr/>
        </p:nvSpPr>
        <p:spPr bwMode="auto">
          <a:xfrm>
            <a:off x="3962400" y="3390900"/>
            <a:ext cx="504825" cy="457200"/>
          </a:xfrm>
          <a:prstGeom prst="rect">
            <a:avLst/>
          </a:prstGeom>
          <a:noFill/>
          <a:ln w="9525">
            <a:noFill/>
            <a:miter lim="800000"/>
            <a:headEnd/>
            <a:tailEnd/>
          </a:ln>
        </p:spPr>
        <p:txBody>
          <a:bodyPr>
            <a:spAutoFit/>
          </a:bodyPr>
          <a:lstStyle/>
          <a:p>
            <a:pPr>
              <a:spcBef>
                <a:spcPct val="50000"/>
              </a:spcBef>
            </a:pPr>
            <a:r>
              <a:rPr lang="zh-TW" altLang="en-US" sz="2400" b="1">
                <a:solidFill>
                  <a:prstClr val="black">
                    <a:lumMod val="95000"/>
                    <a:lumOff val="5000"/>
                  </a:prstClr>
                </a:solidFill>
                <a:latin typeface="Calibri"/>
              </a:rPr>
              <a:t>＄</a:t>
            </a:r>
          </a:p>
        </p:txBody>
      </p:sp>
      <p:sp>
        <p:nvSpPr>
          <p:cNvPr id="27663" name="Text Box 28"/>
          <p:cNvSpPr txBox="1">
            <a:spLocks noChangeArrowheads="1"/>
          </p:cNvSpPr>
          <p:nvPr/>
        </p:nvSpPr>
        <p:spPr bwMode="auto">
          <a:xfrm>
            <a:off x="3962400" y="4975225"/>
            <a:ext cx="504825" cy="457200"/>
          </a:xfrm>
          <a:prstGeom prst="rect">
            <a:avLst/>
          </a:prstGeom>
          <a:noFill/>
          <a:ln w="9525">
            <a:noFill/>
            <a:miter lim="800000"/>
            <a:headEnd/>
            <a:tailEnd/>
          </a:ln>
        </p:spPr>
        <p:txBody>
          <a:bodyPr>
            <a:spAutoFit/>
          </a:bodyPr>
          <a:lstStyle/>
          <a:p>
            <a:pPr>
              <a:spcBef>
                <a:spcPct val="50000"/>
              </a:spcBef>
            </a:pPr>
            <a:r>
              <a:rPr lang="zh-TW" altLang="en-US" sz="2400" b="1">
                <a:solidFill>
                  <a:prstClr val="black">
                    <a:lumMod val="95000"/>
                    <a:lumOff val="5000"/>
                  </a:prstClr>
                </a:solidFill>
                <a:latin typeface="Calibri"/>
              </a:rPr>
              <a:t>＄</a:t>
            </a:r>
          </a:p>
        </p:txBody>
      </p:sp>
      <p:sp>
        <p:nvSpPr>
          <p:cNvPr id="27664" name="Text Box 29"/>
          <p:cNvSpPr txBox="1">
            <a:spLocks noChangeArrowheads="1"/>
          </p:cNvSpPr>
          <p:nvPr/>
        </p:nvSpPr>
        <p:spPr bwMode="auto">
          <a:xfrm>
            <a:off x="3962400" y="5695950"/>
            <a:ext cx="504825" cy="457200"/>
          </a:xfrm>
          <a:prstGeom prst="rect">
            <a:avLst/>
          </a:prstGeom>
          <a:noFill/>
          <a:ln w="9525">
            <a:noFill/>
            <a:miter lim="800000"/>
            <a:headEnd/>
            <a:tailEnd/>
          </a:ln>
        </p:spPr>
        <p:txBody>
          <a:bodyPr>
            <a:spAutoFit/>
          </a:bodyPr>
          <a:lstStyle/>
          <a:p>
            <a:pPr>
              <a:spcBef>
                <a:spcPct val="50000"/>
              </a:spcBef>
            </a:pPr>
            <a:r>
              <a:rPr lang="zh-TW" altLang="en-US" sz="2400" b="1">
                <a:solidFill>
                  <a:prstClr val="black">
                    <a:lumMod val="95000"/>
                    <a:lumOff val="5000"/>
                  </a:prstClr>
                </a:solidFill>
                <a:latin typeface="Calibri"/>
              </a:rPr>
              <a:t>＄</a:t>
            </a:r>
          </a:p>
        </p:txBody>
      </p:sp>
      <p:sp>
        <p:nvSpPr>
          <p:cNvPr id="27665" name="Text Box 30"/>
          <p:cNvSpPr txBox="1">
            <a:spLocks noChangeArrowheads="1"/>
          </p:cNvSpPr>
          <p:nvPr/>
        </p:nvSpPr>
        <p:spPr bwMode="auto">
          <a:xfrm>
            <a:off x="3962400" y="6248400"/>
            <a:ext cx="504825" cy="457200"/>
          </a:xfrm>
          <a:prstGeom prst="rect">
            <a:avLst/>
          </a:prstGeom>
          <a:noFill/>
          <a:ln w="9525">
            <a:noFill/>
            <a:miter lim="800000"/>
            <a:headEnd/>
            <a:tailEnd/>
          </a:ln>
        </p:spPr>
        <p:txBody>
          <a:bodyPr>
            <a:spAutoFit/>
          </a:bodyPr>
          <a:lstStyle/>
          <a:p>
            <a:pPr>
              <a:spcBef>
                <a:spcPct val="50000"/>
              </a:spcBef>
            </a:pPr>
            <a:r>
              <a:rPr lang="zh-TW" altLang="en-US" sz="2400" b="1" dirty="0">
                <a:solidFill>
                  <a:prstClr val="black">
                    <a:lumMod val="95000"/>
                    <a:lumOff val="5000"/>
                  </a:prstClr>
                </a:solidFill>
                <a:latin typeface="Calibri"/>
              </a:rPr>
              <a:t>＄</a:t>
            </a:r>
          </a:p>
        </p:txBody>
      </p:sp>
      <p:sp>
        <p:nvSpPr>
          <p:cNvPr id="27666" name="Line 32"/>
          <p:cNvSpPr>
            <a:spLocks noChangeShapeType="1"/>
          </p:cNvSpPr>
          <p:nvPr/>
        </p:nvSpPr>
        <p:spPr bwMode="auto">
          <a:xfrm>
            <a:off x="3962400" y="4471988"/>
            <a:ext cx="719138" cy="0"/>
          </a:xfrm>
          <a:prstGeom prst="line">
            <a:avLst/>
          </a:prstGeom>
          <a:noFill/>
          <a:ln w="38100">
            <a:solidFill>
              <a:schemeClr val="tx1"/>
            </a:solidFill>
            <a:round/>
            <a:headEnd/>
            <a:tailEnd type="triangle" w="lg" len="lg"/>
          </a:ln>
        </p:spPr>
        <p:txBody>
          <a:bodyPr/>
          <a:lstStyle/>
          <a:p>
            <a:endParaRPr lang="zh-TW" altLang="en-US">
              <a:solidFill>
                <a:srgbClr val="FFFFFF"/>
              </a:solidFill>
            </a:endParaRPr>
          </a:p>
        </p:txBody>
      </p:sp>
      <p:sp>
        <p:nvSpPr>
          <p:cNvPr id="27667" name="Text Box 33"/>
          <p:cNvSpPr txBox="1">
            <a:spLocks noChangeArrowheads="1"/>
          </p:cNvSpPr>
          <p:nvPr/>
        </p:nvSpPr>
        <p:spPr bwMode="auto">
          <a:xfrm>
            <a:off x="3962400" y="4038600"/>
            <a:ext cx="504825" cy="457200"/>
          </a:xfrm>
          <a:prstGeom prst="rect">
            <a:avLst/>
          </a:prstGeom>
          <a:noFill/>
          <a:ln w="9525">
            <a:noFill/>
            <a:miter lim="800000"/>
            <a:headEnd/>
            <a:tailEnd/>
          </a:ln>
        </p:spPr>
        <p:txBody>
          <a:bodyPr>
            <a:spAutoFit/>
          </a:bodyPr>
          <a:lstStyle/>
          <a:p>
            <a:pPr>
              <a:spcBef>
                <a:spcPct val="50000"/>
              </a:spcBef>
            </a:pPr>
            <a:r>
              <a:rPr lang="zh-TW" altLang="en-US" sz="2400" b="1">
                <a:solidFill>
                  <a:prstClr val="black">
                    <a:lumMod val="95000"/>
                    <a:lumOff val="5000"/>
                  </a:prstClr>
                </a:solidFill>
                <a:latin typeface="Calibri"/>
              </a:rPr>
              <a:t>＄</a:t>
            </a:r>
          </a:p>
        </p:txBody>
      </p:sp>
      <p:sp>
        <p:nvSpPr>
          <p:cNvPr id="27668" name="Text Box 35"/>
          <p:cNvSpPr txBox="1">
            <a:spLocks noChangeArrowheads="1"/>
          </p:cNvSpPr>
          <p:nvPr/>
        </p:nvSpPr>
        <p:spPr bwMode="auto">
          <a:xfrm>
            <a:off x="7131050" y="3103563"/>
            <a:ext cx="504825" cy="457200"/>
          </a:xfrm>
          <a:prstGeom prst="rect">
            <a:avLst/>
          </a:prstGeom>
          <a:noFill/>
          <a:ln w="9525">
            <a:noFill/>
            <a:miter lim="800000"/>
            <a:headEnd/>
            <a:tailEnd/>
          </a:ln>
        </p:spPr>
        <p:txBody>
          <a:bodyPr>
            <a:spAutoFit/>
          </a:bodyPr>
          <a:lstStyle/>
          <a:p>
            <a:pPr>
              <a:spcBef>
                <a:spcPct val="50000"/>
              </a:spcBef>
            </a:pPr>
            <a:r>
              <a:rPr lang="zh-TW" altLang="en-US" sz="2400" b="1">
                <a:solidFill>
                  <a:prstClr val="black">
                    <a:lumMod val="95000"/>
                    <a:lumOff val="5000"/>
                  </a:prstClr>
                </a:solidFill>
                <a:latin typeface="Calibri"/>
              </a:rPr>
              <a:t>＄</a:t>
            </a:r>
          </a:p>
        </p:txBody>
      </p:sp>
      <p:sp>
        <p:nvSpPr>
          <p:cNvPr id="27669" name="Text Box 36"/>
          <p:cNvSpPr txBox="1">
            <a:spLocks noChangeArrowheads="1"/>
          </p:cNvSpPr>
          <p:nvPr/>
        </p:nvSpPr>
        <p:spPr bwMode="auto">
          <a:xfrm>
            <a:off x="7562850" y="3103563"/>
            <a:ext cx="504825" cy="457200"/>
          </a:xfrm>
          <a:prstGeom prst="rect">
            <a:avLst/>
          </a:prstGeom>
          <a:noFill/>
          <a:ln w="9525">
            <a:noFill/>
            <a:miter lim="800000"/>
            <a:headEnd/>
            <a:tailEnd/>
          </a:ln>
        </p:spPr>
        <p:txBody>
          <a:bodyPr>
            <a:spAutoFit/>
          </a:bodyPr>
          <a:lstStyle/>
          <a:p>
            <a:pPr>
              <a:spcBef>
                <a:spcPct val="50000"/>
              </a:spcBef>
            </a:pPr>
            <a:r>
              <a:rPr lang="zh-TW" altLang="en-US" sz="2400" b="1" dirty="0">
                <a:solidFill>
                  <a:prstClr val="black">
                    <a:lumMod val="95000"/>
                    <a:lumOff val="5000"/>
                  </a:prstClr>
                </a:solidFill>
                <a:latin typeface="Calibri"/>
              </a:rPr>
              <a:t>＄</a:t>
            </a:r>
          </a:p>
        </p:txBody>
      </p:sp>
      <p:sp>
        <p:nvSpPr>
          <p:cNvPr id="27670" name="Text Box 37"/>
          <p:cNvSpPr txBox="1">
            <a:spLocks noChangeArrowheads="1"/>
          </p:cNvSpPr>
          <p:nvPr/>
        </p:nvSpPr>
        <p:spPr bwMode="auto">
          <a:xfrm>
            <a:off x="7994650" y="3103563"/>
            <a:ext cx="504825" cy="457200"/>
          </a:xfrm>
          <a:prstGeom prst="rect">
            <a:avLst/>
          </a:prstGeom>
          <a:noFill/>
          <a:ln w="9525">
            <a:noFill/>
            <a:miter lim="800000"/>
            <a:headEnd/>
            <a:tailEnd/>
          </a:ln>
        </p:spPr>
        <p:txBody>
          <a:bodyPr>
            <a:spAutoFit/>
          </a:bodyPr>
          <a:lstStyle/>
          <a:p>
            <a:pPr>
              <a:spcBef>
                <a:spcPct val="50000"/>
              </a:spcBef>
            </a:pPr>
            <a:r>
              <a:rPr lang="zh-TW" altLang="en-US" sz="2400" b="1">
                <a:solidFill>
                  <a:prstClr val="black">
                    <a:lumMod val="95000"/>
                    <a:lumOff val="5000"/>
                  </a:prstClr>
                </a:solidFill>
                <a:latin typeface="Calibri"/>
              </a:rPr>
              <a:t>＄</a:t>
            </a:r>
          </a:p>
        </p:txBody>
      </p:sp>
      <p:sp>
        <p:nvSpPr>
          <p:cNvPr id="27671" name="Text Box 38"/>
          <p:cNvSpPr txBox="1">
            <a:spLocks noChangeArrowheads="1"/>
          </p:cNvSpPr>
          <p:nvPr/>
        </p:nvSpPr>
        <p:spPr bwMode="auto">
          <a:xfrm>
            <a:off x="8426450" y="3103563"/>
            <a:ext cx="504825" cy="457200"/>
          </a:xfrm>
          <a:prstGeom prst="rect">
            <a:avLst/>
          </a:prstGeom>
          <a:noFill/>
          <a:ln w="9525">
            <a:noFill/>
            <a:miter lim="800000"/>
            <a:headEnd/>
            <a:tailEnd/>
          </a:ln>
        </p:spPr>
        <p:txBody>
          <a:bodyPr>
            <a:spAutoFit/>
          </a:bodyPr>
          <a:lstStyle/>
          <a:p>
            <a:pPr>
              <a:spcBef>
                <a:spcPct val="50000"/>
              </a:spcBef>
            </a:pPr>
            <a:r>
              <a:rPr lang="zh-TW" altLang="en-US" sz="2400" b="1">
                <a:solidFill>
                  <a:prstClr val="black">
                    <a:lumMod val="95000"/>
                    <a:lumOff val="5000"/>
                  </a:prstClr>
                </a:solidFill>
                <a:latin typeface="Calibri"/>
              </a:rPr>
              <a:t>＄</a:t>
            </a:r>
          </a:p>
        </p:txBody>
      </p:sp>
      <p:sp>
        <p:nvSpPr>
          <p:cNvPr id="27672" name="Text Box 39"/>
          <p:cNvSpPr txBox="1">
            <a:spLocks noChangeArrowheads="1"/>
          </p:cNvSpPr>
          <p:nvPr/>
        </p:nvSpPr>
        <p:spPr bwMode="auto">
          <a:xfrm>
            <a:off x="7131050" y="4759325"/>
            <a:ext cx="504825" cy="457200"/>
          </a:xfrm>
          <a:prstGeom prst="rect">
            <a:avLst/>
          </a:prstGeom>
          <a:noFill/>
          <a:ln w="9525">
            <a:noFill/>
            <a:miter lim="800000"/>
            <a:headEnd/>
            <a:tailEnd/>
          </a:ln>
        </p:spPr>
        <p:txBody>
          <a:bodyPr>
            <a:spAutoFit/>
          </a:bodyPr>
          <a:lstStyle/>
          <a:p>
            <a:pPr>
              <a:spcBef>
                <a:spcPct val="50000"/>
              </a:spcBef>
            </a:pPr>
            <a:r>
              <a:rPr lang="zh-TW" altLang="en-US" sz="2400" b="1">
                <a:solidFill>
                  <a:srgbClr val="FFFFFF"/>
                </a:solidFill>
                <a:latin typeface="Verdana" pitchFamily="34" charset="0"/>
              </a:rPr>
              <a:t>＄</a:t>
            </a:r>
          </a:p>
        </p:txBody>
      </p:sp>
      <p:sp>
        <p:nvSpPr>
          <p:cNvPr id="27673" name="Text Box 40"/>
          <p:cNvSpPr txBox="1">
            <a:spLocks noChangeArrowheads="1"/>
          </p:cNvSpPr>
          <p:nvPr/>
        </p:nvSpPr>
        <p:spPr bwMode="auto">
          <a:xfrm>
            <a:off x="7562850" y="4759325"/>
            <a:ext cx="504825" cy="457200"/>
          </a:xfrm>
          <a:prstGeom prst="rect">
            <a:avLst/>
          </a:prstGeom>
          <a:noFill/>
          <a:ln w="9525">
            <a:noFill/>
            <a:miter lim="800000"/>
            <a:headEnd/>
            <a:tailEnd/>
          </a:ln>
        </p:spPr>
        <p:txBody>
          <a:bodyPr>
            <a:spAutoFit/>
          </a:bodyPr>
          <a:lstStyle/>
          <a:p>
            <a:pPr>
              <a:spcBef>
                <a:spcPct val="50000"/>
              </a:spcBef>
            </a:pPr>
            <a:r>
              <a:rPr lang="zh-TW" altLang="en-US" sz="2400" b="1">
                <a:solidFill>
                  <a:srgbClr val="FFFFFF"/>
                </a:solidFill>
                <a:latin typeface="Verdana" pitchFamily="34" charset="0"/>
              </a:rPr>
              <a:t>＄</a:t>
            </a:r>
          </a:p>
        </p:txBody>
      </p:sp>
      <p:sp>
        <p:nvSpPr>
          <p:cNvPr id="27674" name="Text Box 41"/>
          <p:cNvSpPr txBox="1">
            <a:spLocks noChangeArrowheads="1"/>
          </p:cNvSpPr>
          <p:nvPr/>
        </p:nvSpPr>
        <p:spPr bwMode="auto">
          <a:xfrm>
            <a:off x="7994650" y="4759325"/>
            <a:ext cx="504825" cy="457200"/>
          </a:xfrm>
          <a:prstGeom prst="rect">
            <a:avLst/>
          </a:prstGeom>
          <a:noFill/>
          <a:ln w="9525">
            <a:noFill/>
            <a:miter lim="800000"/>
            <a:headEnd/>
            <a:tailEnd/>
          </a:ln>
        </p:spPr>
        <p:txBody>
          <a:bodyPr>
            <a:spAutoFit/>
          </a:bodyPr>
          <a:lstStyle/>
          <a:p>
            <a:pPr>
              <a:spcBef>
                <a:spcPct val="50000"/>
              </a:spcBef>
            </a:pPr>
            <a:r>
              <a:rPr lang="zh-TW" altLang="en-US" sz="2400" b="1">
                <a:solidFill>
                  <a:srgbClr val="FFFFFF"/>
                </a:solidFill>
                <a:latin typeface="Verdana" pitchFamily="34" charset="0"/>
              </a:rPr>
              <a:t>＄</a:t>
            </a:r>
          </a:p>
        </p:txBody>
      </p:sp>
      <p:sp>
        <p:nvSpPr>
          <p:cNvPr id="27675" name="Text Box 42"/>
          <p:cNvSpPr txBox="1">
            <a:spLocks noChangeArrowheads="1"/>
          </p:cNvSpPr>
          <p:nvPr/>
        </p:nvSpPr>
        <p:spPr bwMode="auto">
          <a:xfrm>
            <a:off x="8426450" y="4759325"/>
            <a:ext cx="504825" cy="457200"/>
          </a:xfrm>
          <a:prstGeom prst="rect">
            <a:avLst/>
          </a:prstGeom>
          <a:noFill/>
          <a:ln w="9525">
            <a:noFill/>
            <a:miter lim="800000"/>
            <a:headEnd/>
            <a:tailEnd/>
          </a:ln>
        </p:spPr>
        <p:txBody>
          <a:bodyPr>
            <a:spAutoFit/>
          </a:bodyPr>
          <a:lstStyle/>
          <a:p>
            <a:pPr>
              <a:spcBef>
                <a:spcPct val="50000"/>
              </a:spcBef>
            </a:pPr>
            <a:r>
              <a:rPr lang="zh-TW" altLang="en-US" sz="2400" b="1">
                <a:solidFill>
                  <a:srgbClr val="FFFFFF"/>
                </a:solidFill>
                <a:latin typeface="Verdana" pitchFamily="34" charset="0"/>
              </a:rPr>
              <a:t>＄</a:t>
            </a:r>
          </a:p>
        </p:txBody>
      </p:sp>
      <p:sp>
        <p:nvSpPr>
          <p:cNvPr id="27676" name="Line 45"/>
          <p:cNvSpPr>
            <a:spLocks noChangeShapeType="1"/>
          </p:cNvSpPr>
          <p:nvPr/>
        </p:nvSpPr>
        <p:spPr bwMode="auto">
          <a:xfrm>
            <a:off x="5762625" y="3805238"/>
            <a:ext cx="1366838" cy="288925"/>
          </a:xfrm>
          <a:prstGeom prst="line">
            <a:avLst/>
          </a:prstGeom>
          <a:noFill/>
          <a:ln w="38100">
            <a:solidFill>
              <a:schemeClr val="tx1"/>
            </a:solidFill>
            <a:round/>
            <a:headEnd/>
            <a:tailEnd type="none" w="lg" len="lg"/>
          </a:ln>
        </p:spPr>
        <p:txBody>
          <a:bodyPr/>
          <a:lstStyle/>
          <a:p>
            <a:endParaRPr lang="zh-TW" altLang="en-US">
              <a:solidFill>
                <a:srgbClr val="FFFFFF"/>
              </a:solidFill>
            </a:endParaRPr>
          </a:p>
        </p:txBody>
      </p:sp>
      <p:sp>
        <p:nvSpPr>
          <p:cNvPr id="27677" name="Line 46"/>
          <p:cNvSpPr>
            <a:spLocks noChangeShapeType="1"/>
          </p:cNvSpPr>
          <p:nvPr/>
        </p:nvSpPr>
        <p:spPr bwMode="auto">
          <a:xfrm>
            <a:off x="5762625" y="1646238"/>
            <a:ext cx="1366838" cy="2447925"/>
          </a:xfrm>
          <a:prstGeom prst="line">
            <a:avLst/>
          </a:prstGeom>
          <a:noFill/>
          <a:ln w="38100">
            <a:solidFill>
              <a:schemeClr val="tx1"/>
            </a:solidFill>
            <a:round/>
            <a:headEnd/>
            <a:tailEnd type="none" w="lg" len="lg"/>
          </a:ln>
        </p:spPr>
        <p:txBody>
          <a:bodyPr/>
          <a:lstStyle/>
          <a:p>
            <a:endParaRPr lang="zh-TW" altLang="en-US">
              <a:solidFill>
                <a:srgbClr val="FFFFFF"/>
              </a:solidFill>
            </a:endParaRPr>
          </a:p>
        </p:txBody>
      </p:sp>
      <p:sp>
        <p:nvSpPr>
          <p:cNvPr id="27678" name="Line 47"/>
          <p:cNvSpPr>
            <a:spLocks noChangeShapeType="1"/>
          </p:cNvSpPr>
          <p:nvPr/>
        </p:nvSpPr>
        <p:spPr bwMode="auto">
          <a:xfrm>
            <a:off x="5762625" y="2293938"/>
            <a:ext cx="1368425" cy="1800225"/>
          </a:xfrm>
          <a:prstGeom prst="line">
            <a:avLst/>
          </a:prstGeom>
          <a:noFill/>
          <a:ln w="38100">
            <a:solidFill>
              <a:schemeClr val="tx1"/>
            </a:solidFill>
            <a:round/>
            <a:headEnd/>
            <a:tailEnd type="none" w="lg" len="lg"/>
          </a:ln>
        </p:spPr>
        <p:txBody>
          <a:bodyPr/>
          <a:lstStyle/>
          <a:p>
            <a:endParaRPr lang="zh-TW" altLang="en-US">
              <a:solidFill>
                <a:srgbClr val="FFFFFF"/>
              </a:solidFill>
            </a:endParaRPr>
          </a:p>
        </p:txBody>
      </p:sp>
      <p:sp>
        <p:nvSpPr>
          <p:cNvPr id="27679" name="Line 48"/>
          <p:cNvSpPr>
            <a:spLocks noChangeShapeType="1"/>
          </p:cNvSpPr>
          <p:nvPr/>
        </p:nvSpPr>
        <p:spPr bwMode="auto">
          <a:xfrm>
            <a:off x="5762625" y="3086100"/>
            <a:ext cx="1368425" cy="1008063"/>
          </a:xfrm>
          <a:prstGeom prst="line">
            <a:avLst/>
          </a:prstGeom>
          <a:noFill/>
          <a:ln w="38100">
            <a:solidFill>
              <a:schemeClr val="tx1"/>
            </a:solidFill>
            <a:round/>
            <a:headEnd/>
            <a:tailEnd type="none" w="lg" len="lg"/>
          </a:ln>
        </p:spPr>
        <p:txBody>
          <a:bodyPr/>
          <a:lstStyle/>
          <a:p>
            <a:endParaRPr lang="zh-TW" altLang="en-US">
              <a:solidFill>
                <a:srgbClr val="FFFFFF"/>
              </a:solidFill>
            </a:endParaRPr>
          </a:p>
        </p:txBody>
      </p:sp>
      <p:sp>
        <p:nvSpPr>
          <p:cNvPr id="27680" name="Line 49"/>
          <p:cNvSpPr>
            <a:spLocks noChangeShapeType="1"/>
          </p:cNvSpPr>
          <p:nvPr/>
        </p:nvSpPr>
        <p:spPr bwMode="auto">
          <a:xfrm flipV="1">
            <a:off x="5762625" y="4094163"/>
            <a:ext cx="1368425" cy="1295400"/>
          </a:xfrm>
          <a:prstGeom prst="line">
            <a:avLst/>
          </a:prstGeom>
          <a:noFill/>
          <a:ln w="38100">
            <a:solidFill>
              <a:schemeClr val="tx1"/>
            </a:solidFill>
            <a:round/>
            <a:headEnd/>
            <a:tailEnd type="none" w="lg" len="lg"/>
          </a:ln>
        </p:spPr>
        <p:txBody>
          <a:bodyPr/>
          <a:lstStyle/>
          <a:p>
            <a:endParaRPr lang="zh-TW" altLang="en-US">
              <a:solidFill>
                <a:srgbClr val="FFFFFF"/>
              </a:solidFill>
            </a:endParaRPr>
          </a:p>
        </p:txBody>
      </p:sp>
      <p:sp>
        <p:nvSpPr>
          <p:cNvPr id="27681" name="Line 50"/>
          <p:cNvSpPr>
            <a:spLocks noChangeShapeType="1"/>
          </p:cNvSpPr>
          <p:nvPr/>
        </p:nvSpPr>
        <p:spPr bwMode="auto">
          <a:xfrm flipV="1">
            <a:off x="5762625" y="4094163"/>
            <a:ext cx="1368425" cy="2087562"/>
          </a:xfrm>
          <a:prstGeom prst="line">
            <a:avLst/>
          </a:prstGeom>
          <a:noFill/>
          <a:ln w="38100">
            <a:solidFill>
              <a:schemeClr val="tx1"/>
            </a:solidFill>
            <a:round/>
            <a:headEnd/>
            <a:tailEnd type="none" w="lg" len="lg"/>
          </a:ln>
        </p:spPr>
        <p:txBody>
          <a:bodyPr/>
          <a:lstStyle/>
          <a:p>
            <a:endParaRPr lang="zh-TW" altLang="en-US">
              <a:solidFill>
                <a:srgbClr val="FFFFFF"/>
              </a:solidFill>
            </a:endParaRPr>
          </a:p>
        </p:txBody>
      </p:sp>
      <p:sp>
        <p:nvSpPr>
          <p:cNvPr id="27682" name="Line 51"/>
          <p:cNvSpPr>
            <a:spLocks noChangeShapeType="1"/>
          </p:cNvSpPr>
          <p:nvPr/>
        </p:nvSpPr>
        <p:spPr bwMode="auto">
          <a:xfrm flipV="1">
            <a:off x="5762625" y="4111625"/>
            <a:ext cx="1368425" cy="2532063"/>
          </a:xfrm>
          <a:prstGeom prst="line">
            <a:avLst/>
          </a:prstGeom>
          <a:noFill/>
          <a:ln w="38100">
            <a:solidFill>
              <a:schemeClr val="tx1"/>
            </a:solidFill>
            <a:round/>
            <a:headEnd/>
            <a:tailEnd type="none" w="lg" len="lg"/>
          </a:ln>
        </p:spPr>
        <p:txBody>
          <a:bodyPr/>
          <a:lstStyle/>
          <a:p>
            <a:endParaRPr lang="zh-TW" altLang="en-US">
              <a:solidFill>
                <a:srgbClr val="FFFFFF"/>
              </a:solidFill>
            </a:endParaRPr>
          </a:p>
        </p:txBody>
      </p:sp>
      <p:sp>
        <p:nvSpPr>
          <p:cNvPr id="27683" name="Line 52"/>
          <p:cNvSpPr>
            <a:spLocks noChangeShapeType="1"/>
          </p:cNvSpPr>
          <p:nvPr/>
        </p:nvSpPr>
        <p:spPr bwMode="auto">
          <a:xfrm flipV="1">
            <a:off x="5762625" y="4094163"/>
            <a:ext cx="1368425" cy="360362"/>
          </a:xfrm>
          <a:prstGeom prst="line">
            <a:avLst/>
          </a:prstGeom>
          <a:noFill/>
          <a:ln w="38100">
            <a:solidFill>
              <a:schemeClr val="tx1"/>
            </a:solidFill>
            <a:round/>
            <a:headEnd/>
            <a:tailEnd type="none" w="lg" len="lg"/>
          </a:ln>
        </p:spPr>
        <p:txBody>
          <a:bodyPr/>
          <a:lstStyle/>
          <a:p>
            <a:endParaRPr lang="zh-TW" altLang="en-US">
              <a:solidFill>
                <a:srgbClr val="FFFFFF"/>
              </a:solidFill>
            </a:endParaRPr>
          </a:p>
        </p:txBody>
      </p:sp>
      <p:pic>
        <p:nvPicPr>
          <p:cNvPr id="27684" name="Picture 54" descr="brands_logo1.gif"/>
          <p:cNvPicPr>
            <a:picLocks noChangeAspect="1"/>
          </p:cNvPicPr>
          <p:nvPr/>
        </p:nvPicPr>
        <p:blipFill rotWithShape="1">
          <a:blip r:embed="rId3" cstate="screen">
            <a:extLst>
              <a:ext uri="{28A0092B-C50C-407E-A947-70E740481C1C}">
                <a14:useLocalDpi xmlns:a14="http://schemas.microsoft.com/office/drawing/2010/main"/>
              </a:ext>
            </a:extLst>
          </a:blip>
          <a:srcRect l="8955" t="2531" b="2743"/>
          <a:stretch/>
        </p:blipFill>
        <p:spPr bwMode="auto">
          <a:xfrm>
            <a:off x="4724400" y="1365661"/>
            <a:ext cx="1443904" cy="5481227"/>
          </a:xfrm>
          <a:prstGeom prst="rect">
            <a:avLst/>
          </a:prstGeom>
          <a:noFill/>
          <a:ln w="9525">
            <a:noFill/>
            <a:miter lim="800000"/>
            <a:headEnd/>
            <a:tailEnd/>
          </a:ln>
        </p:spPr>
      </p:pic>
      <p:pic>
        <p:nvPicPr>
          <p:cNvPr id="27685" name="Picture 56" descr="top_logo.gif"/>
          <p:cNvPicPr>
            <a:picLocks noChangeAspect="1"/>
          </p:cNvPicPr>
          <p:nvPr/>
        </p:nvPicPr>
        <p:blipFill>
          <a:blip r:embed="rId4" cstate="screen"/>
          <a:srcRect/>
          <a:stretch>
            <a:fillRect/>
          </a:stretch>
        </p:blipFill>
        <p:spPr bwMode="auto">
          <a:xfrm>
            <a:off x="7200900" y="3738563"/>
            <a:ext cx="1790700" cy="781050"/>
          </a:xfrm>
          <a:prstGeom prst="rect">
            <a:avLst/>
          </a:prstGeom>
          <a:noFill/>
          <a:ln w="9525">
            <a:noFill/>
            <a:miter lim="800000"/>
            <a:headEnd/>
            <a:tailEnd/>
          </a:ln>
        </p:spPr>
      </p:pic>
      <p:pic>
        <p:nvPicPr>
          <p:cNvPr id="27686" name="Picture 7" descr="Newsweek_Facebook02"/>
          <p:cNvPicPr>
            <a:picLocks noChangeAspect="1" noChangeArrowheads="1"/>
          </p:cNvPicPr>
          <p:nvPr/>
        </p:nvPicPr>
        <p:blipFill>
          <a:blip r:embed="rId5" cstate="screen"/>
          <a:srcRect/>
          <a:stretch>
            <a:fillRect/>
          </a:stretch>
        </p:blipFill>
        <p:spPr bwMode="auto">
          <a:xfrm>
            <a:off x="382588" y="1966913"/>
            <a:ext cx="2941637" cy="4000500"/>
          </a:xfrm>
          <a:prstGeom prst="rect">
            <a:avLst/>
          </a:prstGeom>
          <a:noFill/>
          <a:ln w="9525">
            <a:noFill/>
            <a:miter lim="800000"/>
            <a:headEnd/>
            <a:tailEnd/>
          </a:ln>
        </p:spPr>
      </p:pic>
      <p:sp>
        <p:nvSpPr>
          <p:cNvPr id="41" name="Rectangle 2"/>
          <p:cNvSpPr>
            <a:spLocks noGrp="1" noChangeArrowheads="1"/>
          </p:cNvSpPr>
          <p:nvPr>
            <p:ph type="title"/>
          </p:nvPr>
        </p:nvSpPr>
        <p:spPr>
          <a:xfrm>
            <a:off x="0" y="228600"/>
            <a:ext cx="9144000" cy="914400"/>
          </a:xfrm>
        </p:spPr>
        <p:txBody>
          <a:bodyPr>
            <a:noAutofit/>
          </a:bodyPr>
          <a:lstStyle/>
          <a:p>
            <a:r>
              <a:rPr lang="zh-TW" altLang="en-US" sz="4000" dirty="0">
                <a:solidFill>
                  <a:schemeClr val="tx2"/>
                </a:solidFill>
                <a:latin typeface="Calibri" pitchFamily="34" charset="0"/>
                <a:ea typeface="華康儷中黑" pitchFamily="49" charset="-120"/>
                <a:cs typeface="+mn-cs"/>
              </a:rPr>
              <a:t>你的錢往哪裡去？</a:t>
            </a:r>
            <a:r>
              <a:rPr lang="en-US" altLang="zh-TW" sz="4000" dirty="0">
                <a:solidFill>
                  <a:schemeClr val="tx2"/>
                </a:solidFill>
                <a:latin typeface="Calibri" pitchFamily="34" charset="0"/>
                <a:ea typeface="華康儷中黑" pitchFamily="49" charset="-120"/>
                <a:cs typeface="+mn-cs"/>
              </a:rPr>
              <a:t> </a:t>
            </a:r>
            <a:br>
              <a:rPr lang="en-US" altLang="zh-TW" sz="4000" dirty="0">
                <a:solidFill>
                  <a:schemeClr val="tx2"/>
                </a:solidFill>
                <a:latin typeface="Calibri" pitchFamily="34" charset="0"/>
                <a:ea typeface="華康儷中黑" pitchFamily="49" charset="-120"/>
                <a:cs typeface="+mn-cs"/>
              </a:rPr>
            </a:br>
            <a:r>
              <a:rPr lang="en-US" altLang="zh-TW" sz="3600" dirty="0">
                <a:solidFill>
                  <a:schemeClr val="tx2"/>
                </a:solidFill>
                <a:latin typeface="Calibri" pitchFamily="34" charset="0"/>
                <a:ea typeface="華康儷中黑" pitchFamily="49" charset="-120"/>
                <a:cs typeface="+mn-cs"/>
              </a:rPr>
              <a:t>Where Does the Money Go?</a:t>
            </a:r>
            <a:endParaRPr lang="zh-TW" altLang="en-US" sz="3600" dirty="0">
              <a:solidFill>
                <a:schemeClr val="tx2"/>
              </a:solidFill>
              <a:latin typeface="Calibri" pitchFamily="34" charset="0"/>
              <a:ea typeface="華康儷中黑" pitchFamily="49" charset="-120"/>
              <a:cs typeface="+mn-cs"/>
            </a:endParaRPr>
          </a:p>
        </p:txBody>
      </p:sp>
    </p:spTree>
    <p:extLst>
      <p:ext uri="{BB962C8B-B14F-4D97-AF65-F5344CB8AC3E}">
        <p14:creationId xmlns:p14="http://schemas.microsoft.com/office/powerpoint/2010/main" val="58354415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4"/>
          <p:cNvSpPr txBox="1"/>
          <p:nvPr/>
        </p:nvSpPr>
        <p:spPr>
          <a:xfrm>
            <a:off x="251012" y="1630203"/>
            <a:ext cx="8686800" cy="1938992"/>
          </a:xfrm>
          <a:prstGeom prst="rect">
            <a:avLst/>
          </a:prstGeom>
          <a:noFill/>
        </p:spPr>
        <p:txBody>
          <a:bodyPr wrap="square" rtlCol="0">
            <a:spAutoFit/>
          </a:bodyPr>
          <a:lstStyle/>
          <a:p>
            <a:pPr algn="ctr"/>
            <a:r>
              <a:rPr lang="zh-TW" altLang="en-US" sz="4000" dirty="0">
                <a:solidFill>
                  <a:srgbClr val="073E87"/>
                </a:solidFill>
                <a:latin typeface="Calibri" pitchFamily="34" charset="0"/>
                <a:ea typeface="華康儷中黑" pitchFamily="49" charset="-120"/>
              </a:rPr>
              <a:t>到底在哪裡能把消費轉為投資</a:t>
            </a:r>
            <a:endParaRPr lang="en-US" altLang="zh-TW" sz="4000" dirty="0">
              <a:solidFill>
                <a:srgbClr val="073E87"/>
              </a:solidFill>
              <a:latin typeface="Calibri" pitchFamily="34" charset="0"/>
              <a:ea typeface="華康儷中黑" pitchFamily="49" charset="-120"/>
            </a:endParaRPr>
          </a:p>
          <a:p>
            <a:pPr algn="ctr"/>
            <a:r>
              <a:rPr lang="zh-TW" altLang="en-US" sz="4000" dirty="0">
                <a:solidFill>
                  <a:srgbClr val="073E87"/>
                </a:solidFill>
                <a:latin typeface="Calibri" pitchFamily="34" charset="0"/>
                <a:ea typeface="華康儷中黑" pitchFamily="49" charset="-120"/>
              </a:rPr>
              <a:t>為我們日常的購物省錢</a:t>
            </a:r>
            <a:endParaRPr lang="en-US" altLang="zh-TW" sz="4000" dirty="0">
              <a:solidFill>
                <a:srgbClr val="073E87"/>
              </a:solidFill>
              <a:latin typeface="Calibri" pitchFamily="34" charset="0"/>
              <a:ea typeface="華康儷中黑" pitchFamily="49" charset="-120"/>
            </a:endParaRPr>
          </a:p>
          <a:p>
            <a:pPr algn="ctr"/>
            <a:r>
              <a:rPr lang="zh-TW" altLang="en-US" sz="4000" dirty="0">
                <a:solidFill>
                  <a:srgbClr val="073E87"/>
                </a:solidFill>
                <a:latin typeface="Calibri" pitchFamily="34" charset="0"/>
                <a:ea typeface="華康儷中黑" pitchFamily="49" charset="-120"/>
              </a:rPr>
              <a:t>同時帶來收入？</a:t>
            </a:r>
            <a:endParaRPr lang="en-US" altLang="zh-TW" sz="4000" dirty="0">
              <a:solidFill>
                <a:srgbClr val="073E87"/>
              </a:solidFill>
              <a:latin typeface="Calibri" pitchFamily="34" charset="0"/>
              <a:ea typeface="華康儷中黑" pitchFamily="49" charset="-120"/>
            </a:endParaRPr>
          </a:p>
        </p:txBody>
      </p:sp>
      <p:sp>
        <p:nvSpPr>
          <p:cNvPr id="3" name="Rectangle 2"/>
          <p:cNvSpPr/>
          <p:nvPr/>
        </p:nvSpPr>
        <p:spPr>
          <a:xfrm>
            <a:off x="216550" y="3811012"/>
            <a:ext cx="8801500" cy="1015663"/>
          </a:xfrm>
          <a:prstGeom prst="rect">
            <a:avLst/>
          </a:prstGeom>
        </p:spPr>
        <p:txBody>
          <a:bodyPr wrap="square">
            <a:spAutoFit/>
          </a:bodyPr>
          <a:lstStyle/>
          <a:p>
            <a:pPr algn="ctr" defTabSz="457200"/>
            <a:r>
              <a:rPr lang="en-US" sz="3000" dirty="0">
                <a:solidFill>
                  <a:srgbClr val="073E87"/>
                </a:solidFill>
                <a:latin typeface="Calibri" pitchFamily="34" charset="0"/>
                <a:ea typeface="華康儷中黑" pitchFamily="49" charset="-120"/>
              </a:rPr>
              <a:t>“Turn spending into earning: Savings and convert shopping into income!”  </a:t>
            </a:r>
          </a:p>
        </p:txBody>
      </p:sp>
      <p:sp>
        <p:nvSpPr>
          <p:cNvPr id="4" name="Rectangle 1027"/>
          <p:cNvSpPr txBox="1">
            <a:spLocks noChangeArrowheads="1"/>
          </p:cNvSpPr>
          <p:nvPr/>
        </p:nvSpPr>
        <p:spPr bwMode="auto">
          <a:xfrm>
            <a:off x="304800" y="4800600"/>
            <a:ext cx="8667950" cy="762483"/>
          </a:xfrm>
          <a:prstGeom prst="rect">
            <a:avLst/>
          </a:prstGeom>
          <a:noFill/>
          <a:ln w="9525">
            <a:noFill/>
            <a:miter lim="800000"/>
            <a:headEnd/>
            <a:tailEnd/>
          </a:ln>
          <a:effectLst>
            <a:outerShdw algn="ctr" rotWithShape="0">
              <a:srgbClr val="808080">
                <a:alpha val="75000"/>
              </a:srgb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000">
                <a:solidFill>
                  <a:srgbClr val="FFFF66"/>
                </a:solidFill>
                <a:latin typeface="+mj-lt"/>
                <a:ea typeface="+mj-ea"/>
                <a:cs typeface="ＭＳ Ｐゴシック" charset="0"/>
              </a:defRPr>
            </a:lvl1pPr>
            <a:lvl2pPr algn="ctr" rtl="0" eaLnBrk="0" fontAlgn="base" hangingPunct="0">
              <a:spcBef>
                <a:spcPct val="0"/>
              </a:spcBef>
              <a:spcAft>
                <a:spcPct val="0"/>
              </a:spcAft>
              <a:defRPr sz="4000">
                <a:solidFill>
                  <a:srgbClr val="FFFF66"/>
                </a:solidFill>
                <a:latin typeface="Arial" pitchFamily="34" charset="0"/>
                <a:ea typeface="ＭＳ Ｐゴシック" pitchFamily="1" charset="-128"/>
                <a:cs typeface="ＭＳ Ｐゴシック" charset="0"/>
              </a:defRPr>
            </a:lvl2pPr>
            <a:lvl3pPr algn="ctr" rtl="0" eaLnBrk="0" fontAlgn="base" hangingPunct="0">
              <a:spcBef>
                <a:spcPct val="0"/>
              </a:spcBef>
              <a:spcAft>
                <a:spcPct val="0"/>
              </a:spcAft>
              <a:defRPr sz="4000">
                <a:solidFill>
                  <a:srgbClr val="FFFF66"/>
                </a:solidFill>
                <a:latin typeface="Arial" pitchFamily="34" charset="0"/>
                <a:ea typeface="ＭＳ Ｐゴシック" pitchFamily="1" charset="-128"/>
                <a:cs typeface="ＭＳ Ｐゴシック" charset="0"/>
              </a:defRPr>
            </a:lvl3pPr>
            <a:lvl4pPr algn="ctr" rtl="0" eaLnBrk="0" fontAlgn="base" hangingPunct="0">
              <a:spcBef>
                <a:spcPct val="0"/>
              </a:spcBef>
              <a:spcAft>
                <a:spcPct val="0"/>
              </a:spcAft>
              <a:defRPr sz="4000">
                <a:solidFill>
                  <a:srgbClr val="FFFF66"/>
                </a:solidFill>
                <a:latin typeface="Arial" pitchFamily="34" charset="0"/>
                <a:ea typeface="ＭＳ Ｐゴシック" pitchFamily="1" charset="-128"/>
                <a:cs typeface="ＭＳ Ｐゴシック" charset="0"/>
              </a:defRPr>
            </a:lvl4pPr>
            <a:lvl5pPr algn="ctr" rtl="0" eaLnBrk="0" fontAlgn="base" hangingPunct="0">
              <a:spcBef>
                <a:spcPct val="0"/>
              </a:spcBef>
              <a:spcAft>
                <a:spcPct val="0"/>
              </a:spcAft>
              <a:defRPr sz="4000">
                <a:solidFill>
                  <a:srgbClr val="FFFF66"/>
                </a:solidFill>
                <a:latin typeface="Arial" pitchFamily="34" charset="0"/>
                <a:ea typeface="ＭＳ Ｐゴシック" pitchFamily="1" charset="-128"/>
                <a:cs typeface="ＭＳ Ｐゴシック" charset="0"/>
              </a:defRPr>
            </a:lvl5pPr>
            <a:lvl6pPr marL="457200" algn="ctr" rtl="0" fontAlgn="base">
              <a:spcBef>
                <a:spcPct val="0"/>
              </a:spcBef>
              <a:spcAft>
                <a:spcPct val="0"/>
              </a:spcAft>
              <a:defRPr sz="4000">
                <a:solidFill>
                  <a:srgbClr val="FFFF66"/>
                </a:solidFill>
                <a:latin typeface="Arial" pitchFamily="34" charset="0"/>
                <a:ea typeface="ＭＳ Ｐゴシック" pitchFamily="1" charset="-128"/>
                <a:cs typeface="Arial" pitchFamily="34" charset="0"/>
              </a:defRPr>
            </a:lvl6pPr>
            <a:lvl7pPr marL="914400" algn="ctr" rtl="0" fontAlgn="base">
              <a:spcBef>
                <a:spcPct val="0"/>
              </a:spcBef>
              <a:spcAft>
                <a:spcPct val="0"/>
              </a:spcAft>
              <a:defRPr sz="4000">
                <a:solidFill>
                  <a:srgbClr val="FFFF66"/>
                </a:solidFill>
                <a:latin typeface="Arial" pitchFamily="34" charset="0"/>
                <a:ea typeface="ＭＳ Ｐゴシック" pitchFamily="1" charset="-128"/>
                <a:cs typeface="Arial" pitchFamily="34" charset="0"/>
              </a:defRPr>
            </a:lvl7pPr>
            <a:lvl8pPr marL="1371600" algn="ctr" rtl="0" fontAlgn="base">
              <a:spcBef>
                <a:spcPct val="0"/>
              </a:spcBef>
              <a:spcAft>
                <a:spcPct val="0"/>
              </a:spcAft>
              <a:defRPr sz="4000">
                <a:solidFill>
                  <a:srgbClr val="FFFF66"/>
                </a:solidFill>
                <a:latin typeface="Arial" pitchFamily="34" charset="0"/>
                <a:ea typeface="ＭＳ Ｐゴシック" pitchFamily="1" charset="-128"/>
                <a:cs typeface="Arial" pitchFamily="34" charset="0"/>
              </a:defRPr>
            </a:lvl8pPr>
            <a:lvl9pPr marL="1828800" algn="ctr" rtl="0" fontAlgn="base">
              <a:spcBef>
                <a:spcPct val="0"/>
              </a:spcBef>
              <a:spcAft>
                <a:spcPct val="0"/>
              </a:spcAft>
              <a:defRPr sz="4000">
                <a:solidFill>
                  <a:srgbClr val="FFFF66"/>
                </a:solidFill>
                <a:latin typeface="Arial" pitchFamily="34" charset="0"/>
                <a:ea typeface="ＭＳ Ｐゴシック" pitchFamily="1" charset="-128"/>
                <a:cs typeface="Arial" pitchFamily="34" charset="0"/>
              </a:defRPr>
            </a:lvl9pPr>
          </a:lstStyle>
          <a:p>
            <a:pPr defTabSz="457200"/>
            <a:r>
              <a:rPr lang="en-US" sz="3600" i="1" dirty="0">
                <a:solidFill>
                  <a:srgbClr val="073E87"/>
                </a:solidFill>
                <a:latin typeface="Calibri" pitchFamily="34" charset="0"/>
                <a:ea typeface="華康儷中黑" pitchFamily="49" charset="-120"/>
              </a:rPr>
              <a:t>Where else can you do this?</a:t>
            </a:r>
          </a:p>
        </p:txBody>
      </p:sp>
    </p:spTree>
    <p:extLst>
      <p:ext uri="{BB962C8B-B14F-4D97-AF65-F5344CB8AC3E}">
        <p14:creationId xmlns:p14="http://schemas.microsoft.com/office/powerpoint/2010/main" val="14167342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6100" y="5715000"/>
            <a:ext cx="8229600" cy="1143000"/>
          </a:xfrm>
        </p:spPr>
        <p:txBody>
          <a:bodyPr/>
          <a:lstStyle/>
          <a:p>
            <a:r>
              <a:rPr lang="en-US" dirty="0" smtClean="0">
                <a:solidFill>
                  <a:srgbClr val="FFFFFF"/>
                </a:solidFill>
              </a:rPr>
              <a:t>BRICK AND MORTAR</a:t>
            </a:r>
            <a:endParaRPr lang="en-US" dirty="0">
              <a:solidFill>
                <a:srgbClr val="FFFFFF"/>
              </a:solidFill>
            </a:endParaRPr>
          </a:p>
        </p:txBody>
      </p:sp>
      <p:pic>
        <p:nvPicPr>
          <p:cNvPr id="3" name="Picture 2" descr="shutterstock_56161333.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6200" y="-168233"/>
            <a:ext cx="9296400" cy="7010400"/>
          </a:xfrm>
          <a:prstGeom prst="rect">
            <a:avLst/>
          </a:prstGeom>
        </p:spPr>
      </p:pic>
      <p:sp>
        <p:nvSpPr>
          <p:cNvPr id="5" name="Rectangle 4"/>
          <p:cNvSpPr/>
          <p:nvPr/>
        </p:nvSpPr>
        <p:spPr>
          <a:xfrm>
            <a:off x="609600" y="76200"/>
            <a:ext cx="3349763" cy="1261884"/>
          </a:xfrm>
          <a:prstGeom prst="rect">
            <a:avLst/>
          </a:prstGeom>
        </p:spPr>
        <p:txBody>
          <a:bodyPr wrap="none">
            <a:spAutoFit/>
          </a:bodyPr>
          <a:lstStyle/>
          <a:p>
            <a:r>
              <a:rPr lang="zh-TW" altLang="en-US" sz="4000" dirty="0">
                <a:solidFill>
                  <a:srgbClr val="073E87"/>
                </a:solidFill>
                <a:latin typeface="Calibri" pitchFamily="34" charset="0"/>
                <a:ea typeface="華康儷中黑" pitchFamily="49" charset="-120"/>
              </a:rPr>
              <a:t>傳統消費 </a:t>
            </a:r>
            <a:r>
              <a:rPr lang="en-US" sz="4000" dirty="0">
                <a:solidFill>
                  <a:srgbClr val="073E87"/>
                </a:solidFill>
                <a:latin typeface="Calibri" pitchFamily="34" charset="0"/>
                <a:ea typeface="華康儷中黑" pitchFamily="49" charset="-120"/>
              </a:rPr>
              <a:t> </a:t>
            </a:r>
          </a:p>
          <a:p>
            <a:pPr fontAlgn="auto">
              <a:spcBef>
                <a:spcPts val="0"/>
              </a:spcBef>
              <a:spcAft>
                <a:spcPts val="0"/>
              </a:spcAft>
            </a:pPr>
            <a:r>
              <a:rPr lang="en-US" sz="3600" dirty="0">
                <a:solidFill>
                  <a:srgbClr val="073E87"/>
                </a:solidFill>
                <a:latin typeface="Calibri" pitchFamily="34" charset="0"/>
                <a:ea typeface="華康儷中黑" pitchFamily="49" charset="-120"/>
              </a:rPr>
              <a:t>Brick and Mortar</a:t>
            </a:r>
          </a:p>
        </p:txBody>
      </p:sp>
    </p:spTree>
    <p:extLst>
      <p:ext uri="{BB962C8B-B14F-4D97-AF65-F5344CB8AC3E}">
        <p14:creationId xmlns:p14="http://schemas.microsoft.com/office/powerpoint/2010/main" val="7238614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descr="http://theonlineshoppingreview.com/wp-content/uploads/2013/09/Virtual-Shops.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5498" y="10333"/>
            <a:ext cx="6026835" cy="6009468"/>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5410200" y="5181600"/>
            <a:ext cx="3487878" cy="1323439"/>
          </a:xfrm>
          <a:prstGeom prst="rect">
            <a:avLst/>
          </a:prstGeom>
        </p:spPr>
        <p:txBody>
          <a:bodyPr wrap="none">
            <a:spAutoFit/>
          </a:bodyPr>
          <a:lstStyle/>
          <a:p>
            <a:pPr fontAlgn="auto">
              <a:spcBef>
                <a:spcPts val="0"/>
              </a:spcBef>
              <a:spcAft>
                <a:spcPts val="0"/>
              </a:spcAft>
            </a:pPr>
            <a:r>
              <a:rPr lang="zh-TW" altLang="en-US" sz="4000" dirty="0">
                <a:solidFill>
                  <a:srgbClr val="073E87"/>
                </a:solidFill>
                <a:latin typeface="Calibri" pitchFamily="34" charset="0"/>
                <a:ea typeface="華康儷中黑" pitchFamily="49" charset="-120"/>
              </a:rPr>
              <a:t>改變消費習慣</a:t>
            </a:r>
            <a:endParaRPr lang="en-US" altLang="zh-TW" sz="4000" dirty="0">
              <a:solidFill>
                <a:srgbClr val="073E87"/>
              </a:solidFill>
              <a:latin typeface="Calibri" pitchFamily="34" charset="0"/>
              <a:ea typeface="華康儷中黑" pitchFamily="49" charset="-120"/>
            </a:endParaRPr>
          </a:p>
          <a:p>
            <a:pPr fontAlgn="auto">
              <a:spcBef>
                <a:spcPts val="0"/>
              </a:spcBef>
              <a:spcAft>
                <a:spcPts val="0"/>
              </a:spcAft>
            </a:pPr>
            <a:r>
              <a:rPr lang="en-US" sz="4000" dirty="0">
                <a:solidFill>
                  <a:srgbClr val="073E87"/>
                </a:solidFill>
                <a:latin typeface="Calibri" pitchFamily="34" charset="0"/>
                <a:ea typeface="華康儷中黑" pitchFamily="49" charset="-120"/>
              </a:rPr>
              <a:t>Click and Order </a:t>
            </a:r>
          </a:p>
        </p:txBody>
      </p:sp>
    </p:spTree>
    <p:extLst>
      <p:ext uri="{BB962C8B-B14F-4D97-AF65-F5344CB8AC3E}">
        <p14:creationId xmlns:p14="http://schemas.microsoft.com/office/powerpoint/2010/main" val="31695281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6"/>
          <p:cNvGrpSpPr>
            <a:grpSpLocks/>
          </p:cNvGrpSpPr>
          <p:nvPr/>
        </p:nvGrpSpPr>
        <p:grpSpPr bwMode="auto">
          <a:xfrm>
            <a:off x="3505200" y="984250"/>
            <a:ext cx="3729038" cy="5160963"/>
            <a:chOff x="3625402" y="958397"/>
            <a:chExt cx="3729038" cy="5161284"/>
          </a:xfrm>
        </p:grpSpPr>
        <p:sp>
          <p:nvSpPr>
            <p:cNvPr id="3" name="Oval 2"/>
            <p:cNvSpPr>
              <a:spLocks noChangeArrowheads="1"/>
            </p:cNvSpPr>
            <p:nvPr/>
          </p:nvSpPr>
          <p:spPr bwMode="auto">
            <a:xfrm rot="-7858936">
              <a:off x="3295086" y="3011240"/>
              <a:ext cx="3729270" cy="2487612"/>
            </a:xfrm>
            <a:prstGeom prst="ellipse">
              <a:avLst/>
            </a:prstGeom>
            <a:gradFill rotWithShape="1">
              <a:gsLst>
                <a:gs pos="0">
                  <a:srgbClr val="FF0000">
                    <a:alpha val="39999"/>
                  </a:srgbClr>
                </a:gs>
                <a:gs pos="100000">
                  <a:srgbClr val="800000">
                    <a:alpha val="39999"/>
                  </a:srgbClr>
                </a:gs>
              </a:gsLst>
              <a:path path="shape">
                <a:fillToRect l="50000" t="50000" r="50000" b="50000"/>
              </a:path>
            </a:gradFill>
            <a:ln w="9525">
              <a:solidFill>
                <a:srgbClr val="800000"/>
              </a:solidFill>
              <a:round/>
              <a:headEnd/>
              <a:tailEnd/>
            </a:ln>
            <a:effectLst>
              <a:outerShdw dist="23000" dir="5400000" rotWithShape="0">
                <a:srgbClr val="808080">
                  <a:alpha val="34999"/>
                </a:srgbClr>
              </a:outerShdw>
            </a:effectLst>
          </p:spPr>
          <p:txBody>
            <a:bodyPr anchor="ctr"/>
            <a:lstStyle/>
            <a:p>
              <a:pPr algn="ctr" fontAlgn="auto">
                <a:spcBef>
                  <a:spcPts val="0"/>
                </a:spcBef>
                <a:spcAft>
                  <a:spcPts val="0"/>
                </a:spcAft>
                <a:defRPr/>
              </a:pPr>
              <a:endParaRPr lang="en-US" dirty="0">
                <a:solidFill>
                  <a:srgbClr val="FFFFFF"/>
                </a:solidFill>
                <a:latin typeface="Calibri" pitchFamily="34" charset="0"/>
                <a:ea typeface="華康儷中黑" pitchFamily="49" charset="-120"/>
              </a:endParaRPr>
            </a:p>
          </p:txBody>
        </p:sp>
        <p:sp>
          <p:nvSpPr>
            <p:cNvPr id="4" name="Oval 3"/>
            <p:cNvSpPr>
              <a:spLocks/>
            </p:cNvSpPr>
            <p:nvPr/>
          </p:nvSpPr>
          <p:spPr bwMode="auto">
            <a:xfrm rot="10514884">
              <a:off x="3625402" y="2241177"/>
              <a:ext cx="3729038" cy="2486180"/>
            </a:xfrm>
            <a:prstGeom prst="ellipse">
              <a:avLst/>
            </a:prstGeom>
            <a:gradFill rotWithShape="1">
              <a:gsLst>
                <a:gs pos="0">
                  <a:srgbClr val="FFFF00">
                    <a:alpha val="39999"/>
                  </a:srgbClr>
                </a:gs>
                <a:gs pos="100000">
                  <a:srgbClr val="FF6600">
                    <a:alpha val="39999"/>
                  </a:srgbClr>
                </a:gs>
              </a:gsLst>
              <a:path path="shape">
                <a:fillToRect l="50000" t="50000" r="50000" b="50000"/>
              </a:path>
            </a:gradFill>
            <a:ln w="9525">
              <a:solidFill>
                <a:srgbClr val="FF6600"/>
              </a:solidFill>
              <a:round/>
              <a:headEnd/>
              <a:tailEnd/>
            </a:ln>
            <a:effectLst>
              <a:outerShdw dist="23000" dir="5400000" rotWithShape="0">
                <a:srgbClr val="808080">
                  <a:alpha val="34999"/>
                </a:srgbClr>
              </a:outerShdw>
            </a:effectLst>
          </p:spPr>
          <p:txBody>
            <a:bodyPr anchor="ctr"/>
            <a:lstStyle/>
            <a:p>
              <a:pPr algn="ctr" fontAlgn="auto">
                <a:spcBef>
                  <a:spcPts val="0"/>
                </a:spcBef>
                <a:spcAft>
                  <a:spcPts val="0"/>
                </a:spcAft>
                <a:defRPr/>
              </a:pPr>
              <a:endParaRPr lang="en-US" dirty="0">
                <a:solidFill>
                  <a:srgbClr val="FFFFFF"/>
                </a:solidFill>
                <a:latin typeface="Calibri" pitchFamily="34" charset="0"/>
                <a:ea typeface="華康儷中黑" pitchFamily="49" charset="-120"/>
              </a:endParaRPr>
            </a:p>
          </p:txBody>
        </p:sp>
        <p:sp>
          <p:nvSpPr>
            <p:cNvPr id="5" name="Oval 4"/>
            <p:cNvSpPr>
              <a:spLocks noChangeArrowheads="1"/>
            </p:cNvSpPr>
            <p:nvPr/>
          </p:nvSpPr>
          <p:spPr bwMode="auto">
            <a:xfrm rot="7764142">
              <a:off x="3267305" y="1578432"/>
              <a:ext cx="3729270" cy="2489200"/>
            </a:xfrm>
            <a:prstGeom prst="ellipse">
              <a:avLst/>
            </a:prstGeom>
            <a:gradFill rotWithShape="1">
              <a:gsLst>
                <a:gs pos="0">
                  <a:srgbClr val="A6A6A6">
                    <a:alpha val="39999"/>
                  </a:srgbClr>
                </a:gs>
                <a:gs pos="100000">
                  <a:srgbClr val="262626">
                    <a:alpha val="39999"/>
                  </a:srgbClr>
                </a:gs>
              </a:gsLst>
              <a:path path="shape">
                <a:fillToRect l="50000" t="50000" r="50000" b="50000"/>
              </a:path>
            </a:gradFill>
            <a:ln w="9525">
              <a:solidFill>
                <a:srgbClr val="595959"/>
              </a:solidFill>
              <a:round/>
              <a:headEnd/>
              <a:tailEnd/>
            </a:ln>
            <a:effectLst>
              <a:outerShdw dist="23000" dir="5400000" rotWithShape="0">
                <a:srgbClr val="808080">
                  <a:alpha val="34999"/>
                </a:srgbClr>
              </a:outerShdw>
            </a:effectLst>
          </p:spPr>
          <p:txBody>
            <a:bodyPr anchor="ctr"/>
            <a:lstStyle/>
            <a:p>
              <a:pPr algn="ctr" fontAlgn="auto">
                <a:spcBef>
                  <a:spcPts val="0"/>
                </a:spcBef>
                <a:spcAft>
                  <a:spcPts val="0"/>
                </a:spcAft>
                <a:defRPr/>
              </a:pPr>
              <a:endParaRPr lang="en-US" dirty="0">
                <a:solidFill>
                  <a:srgbClr val="FFFFFF"/>
                </a:solidFill>
                <a:latin typeface="Calibri" pitchFamily="34" charset="0"/>
                <a:ea typeface="華康儷中黑" pitchFamily="49" charset="-120"/>
              </a:endParaRPr>
            </a:p>
          </p:txBody>
        </p:sp>
      </p:grpSp>
      <p:grpSp>
        <p:nvGrpSpPr>
          <p:cNvPr id="6" name="Group 15"/>
          <p:cNvGrpSpPr>
            <a:grpSpLocks/>
          </p:cNvGrpSpPr>
          <p:nvPr/>
        </p:nvGrpSpPr>
        <p:grpSpPr bwMode="auto">
          <a:xfrm flipH="1">
            <a:off x="1833562" y="984250"/>
            <a:ext cx="3729038" cy="5160963"/>
            <a:chOff x="3777802" y="1110797"/>
            <a:chExt cx="3729038" cy="5161284"/>
          </a:xfrm>
        </p:grpSpPr>
        <p:sp>
          <p:nvSpPr>
            <p:cNvPr id="7" name="Oval 6"/>
            <p:cNvSpPr>
              <a:spLocks noChangeArrowheads="1"/>
            </p:cNvSpPr>
            <p:nvPr/>
          </p:nvSpPr>
          <p:spPr bwMode="auto">
            <a:xfrm rot="-7858936">
              <a:off x="3447486" y="3163640"/>
              <a:ext cx="3729270" cy="2487612"/>
            </a:xfrm>
            <a:prstGeom prst="ellipse">
              <a:avLst/>
            </a:prstGeom>
            <a:gradFill rotWithShape="1">
              <a:gsLst>
                <a:gs pos="0">
                  <a:srgbClr val="B3A2C7">
                    <a:alpha val="39999"/>
                  </a:srgbClr>
                </a:gs>
                <a:gs pos="100000">
                  <a:srgbClr val="403152">
                    <a:alpha val="39999"/>
                  </a:srgbClr>
                </a:gs>
              </a:gsLst>
              <a:path path="shape">
                <a:fillToRect l="50000" t="50000" r="50000" b="50000"/>
              </a:path>
            </a:gradFill>
            <a:ln w="9525">
              <a:solidFill>
                <a:srgbClr val="604A7B"/>
              </a:solidFill>
              <a:round/>
              <a:headEnd/>
              <a:tailEnd/>
            </a:ln>
            <a:effectLst>
              <a:outerShdw dist="23000" dir="5400000" rotWithShape="0">
                <a:srgbClr val="808080">
                  <a:alpha val="34999"/>
                </a:srgbClr>
              </a:outerShdw>
            </a:effectLst>
          </p:spPr>
          <p:txBody>
            <a:bodyPr anchor="ctr"/>
            <a:lstStyle/>
            <a:p>
              <a:pPr algn="ctr" fontAlgn="auto">
                <a:spcBef>
                  <a:spcPts val="0"/>
                </a:spcBef>
                <a:spcAft>
                  <a:spcPts val="0"/>
                </a:spcAft>
                <a:defRPr/>
              </a:pPr>
              <a:endParaRPr lang="en-US" dirty="0">
                <a:solidFill>
                  <a:srgbClr val="FFFFFF"/>
                </a:solidFill>
                <a:latin typeface="Calibri" pitchFamily="34" charset="0"/>
                <a:ea typeface="華康儷中黑" pitchFamily="49" charset="-120"/>
              </a:endParaRPr>
            </a:p>
          </p:txBody>
        </p:sp>
        <p:sp>
          <p:nvSpPr>
            <p:cNvPr id="8" name="Oval 7"/>
            <p:cNvSpPr>
              <a:spLocks/>
            </p:cNvSpPr>
            <p:nvPr/>
          </p:nvSpPr>
          <p:spPr bwMode="auto">
            <a:xfrm rot="10514884">
              <a:off x="3777802" y="2393577"/>
              <a:ext cx="3729038" cy="2486180"/>
            </a:xfrm>
            <a:prstGeom prst="ellipse">
              <a:avLst/>
            </a:prstGeom>
            <a:gradFill rotWithShape="1">
              <a:gsLst>
                <a:gs pos="0">
                  <a:srgbClr val="74F4FF">
                    <a:alpha val="39999"/>
                  </a:srgbClr>
                </a:gs>
                <a:gs pos="100000">
                  <a:srgbClr val="208ECD">
                    <a:alpha val="39999"/>
                  </a:srgbClr>
                </a:gs>
              </a:gsLst>
              <a:path path="shape">
                <a:fillToRect l="50000" t="50000" r="50000" b="50000"/>
              </a:path>
            </a:gradFill>
            <a:ln w="9525">
              <a:solidFill>
                <a:srgbClr val="208ECD"/>
              </a:solidFill>
              <a:round/>
              <a:headEnd/>
              <a:tailEnd/>
            </a:ln>
            <a:effectLst>
              <a:outerShdw dist="23000" dir="5400000" rotWithShape="0">
                <a:srgbClr val="808080">
                  <a:alpha val="34999"/>
                </a:srgbClr>
              </a:outerShdw>
            </a:effectLst>
          </p:spPr>
          <p:txBody>
            <a:bodyPr anchor="ctr"/>
            <a:lstStyle/>
            <a:p>
              <a:pPr algn="ctr" fontAlgn="auto">
                <a:spcBef>
                  <a:spcPts val="0"/>
                </a:spcBef>
                <a:spcAft>
                  <a:spcPts val="0"/>
                </a:spcAft>
                <a:defRPr/>
              </a:pPr>
              <a:endParaRPr lang="en-US" dirty="0">
                <a:solidFill>
                  <a:srgbClr val="FFFFFF"/>
                </a:solidFill>
                <a:latin typeface="Calibri" pitchFamily="34" charset="0"/>
                <a:ea typeface="華康儷中黑" pitchFamily="49" charset="-120"/>
              </a:endParaRPr>
            </a:p>
          </p:txBody>
        </p:sp>
        <p:sp>
          <p:nvSpPr>
            <p:cNvPr id="9" name="Oval 8"/>
            <p:cNvSpPr>
              <a:spLocks noChangeArrowheads="1"/>
            </p:cNvSpPr>
            <p:nvPr/>
          </p:nvSpPr>
          <p:spPr bwMode="auto">
            <a:xfrm rot="7764142">
              <a:off x="3419705" y="1730832"/>
              <a:ext cx="3729270" cy="2489200"/>
            </a:xfrm>
            <a:prstGeom prst="ellipse">
              <a:avLst/>
            </a:prstGeom>
            <a:gradFill rotWithShape="1">
              <a:gsLst>
                <a:gs pos="0">
                  <a:srgbClr val="5AF300">
                    <a:alpha val="39999"/>
                  </a:srgbClr>
                </a:gs>
                <a:gs pos="100000">
                  <a:srgbClr val="26A000">
                    <a:alpha val="39999"/>
                  </a:srgbClr>
                </a:gs>
              </a:gsLst>
              <a:path path="shape">
                <a:fillToRect l="50000" t="50000" r="50000" b="50000"/>
              </a:path>
            </a:gradFill>
            <a:ln w="9525">
              <a:solidFill>
                <a:srgbClr val="26A000"/>
              </a:solidFill>
              <a:round/>
              <a:headEnd/>
              <a:tailEnd/>
            </a:ln>
            <a:effectLst>
              <a:outerShdw dist="23000" dir="5400000" rotWithShape="0">
                <a:srgbClr val="808080">
                  <a:alpha val="34999"/>
                </a:srgbClr>
              </a:outerShdw>
            </a:effectLst>
          </p:spPr>
          <p:txBody>
            <a:bodyPr anchor="ctr"/>
            <a:lstStyle/>
            <a:p>
              <a:pPr algn="ctr" fontAlgn="auto">
                <a:spcBef>
                  <a:spcPts val="0"/>
                </a:spcBef>
                <a:spcAft>
                  <a:spcPts val="0"/>
                </a:spcAft>
                <a:defRPr/>
              </a:pPr>
              <a:endParaRPr lang="en-US" dirty="0">
                <a:solidFill>
                  <a:srgbClr val="FFFFFF"/>
                </a:solidFill>
                <a:latin typeface="Calibri" pitchFamily="34" charset="0"/>
                <a:ea typeface="華康儷中黑" pitchFamily="49" charset="-120"/>
              </a:endParaRPr>
            </a:p>
          </p:txBody>
        </p:sp>
      </p:grpSp>
      <p:sp>
        <p:nvSpPr>
          <p:cNvPr id="10" name="TextBox 8"/>
          <p:cNvSpPr txBox="1">
            <a:spLocks noChangeArrowheads="1"/>
          </p:cNvSpPr>
          <p:nvPr/>
        </p:nvSpPr>
        <p:spPr bwMode="auto">
          <a:xfrm>
            <a:off x="170907" y="1390471"/>
            <a:ext cx="2343693" cy="1200329"/>
          </a:xfrm>
          <a:prstGeom prst="rect">
            <a:avLst/>
          </a:prstGeom>
          <a:noFill/>
          <a:ln w="9525">
            <a:noFill/>
            <a:miter lim="800000"/>
            <a:headEnd/>
            <a:tailEnd/>
          </a:ln>
        </p:spPr>
        <p:txBody>
          <a:bodyPr wrap="square">
            <a:spAutoFit/>
          </a:bodyPr>
          <a:lstStyle/>
          <a:p>
            <a:r>
              <a:rPr lang="zh-TW" altLang="en-US" dirty="0">
                <a:solidFill>
                  <a:srgbClr val="1F497D"/>
                </a:solidFill>
                <a:latin typeface="Calibri" pitchFamily="34" charset="0"/>
                <a:ea typeface="華康儷中黑" pitchFamily="49" charset="-120"/>
              </a:rPr>
              <a:t>每人都想節省金錢</a:t>
            </a:r>
            <a:endParaRPr lang="en-US" altLang="zh-TW" dirty="0">
              <a:solidFill>
                <a:srgbClr val="1F497D"/>
              </a:solidFill>
              <a:latin typeface="Calibri" pitchFamily="34" charset="0"/>
              <a:ea typeface="華康儷中黑" pitchFamily="49" charset="-120"/>
            </a:endParaRPr>
          </a:p>
          <a:p>
            <a:r>
              <a:rPr lang="en-US" dirty="0">
                <a:solidFill>
                  <a:srgbClr val="1F497D"/>
                </a:solidFill>
                <a:latin typeface="Calibri" pitchFamily="34" charset="0"/>
                <a:ea typeface="華康儷中黑" pitchFamily="49" charset="-120"/>
              </a:rPr>
              <a:t>People have less $,</a:t>
            </a:r>
          </a:p>
          <a:p>
            <a:r>
              <a:rPr lang="en-US" dirty="0">
                <a:solidFill>
                  <a:srgbClr val="1F497D"/>
                </a:solidFill>
                <a:latin typeface="Calibri" pitchFamily="34" charset="0"/>
                <a:ea typeface="華康儷中黑" pitchFamily="49" charset="-120"/>
              </a:rPr>
              <a:t>NO $ to Save or Invest</a:t>
            </a:r>
          </a:p>
          <a:p>
            <a:endParaRPr lang="en-US" i="1" dirty="0">
              <a:solidFill>
                <a:prstClr val="black"/>
              </a:solidFill>
              <a:latin typeface="Calibri" pitchFamily="34" charset="0"/>
              <a:ea typeface="華康儷中黑" pitchFamily="49" charset="-120"/>
            </a:endParaRPr>
          </a:p>
        </p:txBody>
      </p:sp>
      <p:sp>
        <p:nvSpPr>
          <p:cNvPr id="11" name="TextBox 8"/>
          <p:cNvSpPr txBox="1">
            <a:spLocks noChangeArrowheads="1"/>
          </p:cNvSpPr>
          <p:nvPr/>
        </p:nvSpPr>
        <p:spPr bwMode="auto">
          <a:xfrm>
            <a:off x="63501" y="4903163"/>
            <a:ext cx="2451099" cy="2308324"/>
          </a:xfrm>
          <a:prstGeom prst="rect">
            <a:avLst/>
          </a:prstGeom>
          <a:noFill/>
          <a:ln w="9525">
            <a:noFill/>
            <a:miter lim="800000"/>
            <a:headEnd/>
            <a:tailEnd/>
          </a:ln>
        </p:spPr>
        <p:txBody>
          <a:bodyPr wrap="square">
            <a:spAutoFit/>
          </a:bodyPr>
          <a:lstStyle/>
          <a:p>
            <a:r>
              <a:rPr lang="zh-TW" altLang="en-US" dirty="0">
                <a:solidFill>
                  <a:srgbClr val="1F497D"/>
                </a:solidFill>
                <a:latin typeface="Calibri" pitchFamily="34" charset="0"/>
                <a:ea typeface="華康儷中黑" pitchFamily="49" charset="-120"/>
              </a:rPr>
              <a:t>提供更佳產品及優惠</a:t>
            </a:r>
            <a:endParaRPr lang="en-US" altLang="zh-TW" dirty="0">
              <a:solidFill>
                <a:srgbClr val="1F497D"/>
              </a:solidFill>
              <a:latin typeface="Calibri" pitchFamily="34" charset="0"/>
              <a:ea typeface="華康儷中黑" pitchFamily="49" charset="-120"/>
            </a:endParaRPr>
          </a:p>
          <a:p>
            <a:r>
              <a:rPr lang="en-US" dirty="0">
                <a:solidFill>
                  <a:srgbClr val="1F497D"/>
                </a:solidFill>
                <a:latin typeface="Calibri" pitchFamily="34" charset="0"/>
                <a:ea typeface="華康儷中黑" pitchFamily="49" charset="-120"/>
              </a:rPr>
              <a:t>We provide Shopping &amp; Savings for everyone</a:t>
            </a:r>
          </a:p>
          <a:p>
            <a:r>
              <a:rPr lang="en-US" dirty="0">
                <a:solidFill>
                  <a:srgbClr val="1F497D"/>
                </a:solidFill>
                <a:latin typeface="Calibri" pitchFamily="34" charset="0"/>
                <a:ea typeface="華康儷中黑" pitchFamily="49" charset="-120"/>
              </a:rPr>
              <a:t>MA Products to Brick and Mortar, Savings Better </a:t>
            </a:r>
          </a:p>
          <a:p>
            <a:endParaRPr lang="en-US" dirty="0">
              <a:solidFill>
                <a:prstClr val="black"/>
              </a:solidFill>
              <a:latin typeface="Calibri" pitchFamily="34" charset="0"/>
              <a:ea typeface="華康儷中黑" pitchFamily="49" charset="-120"/>
            </a:endParaRPr>
          </a:p>
          <a:p>
            <a:endParaRPr lang="en-US" dirty="0">
              <a:solidFill>
                <a:prstClr val="black"/>
              </a:solidFill>
              <a:latin typeface="Calibri" pitchFamily="34" charset="0"/>
              <a:ea typeface="華康儷中黑" pitchFamily="49" charset="-120"/>
            </a:endParaRPr>
          </a:p>
        </p:txBody>
      </p:sp>
      <p:sp>
        <p:nvSpPr>
          <p:cNvPr id="12" name="TextBox 8"/>
          <p:cNvSpPr txBox="1">
            <a:spLocks noChangeArrowheads="1"/>
          </p:cNvSpPr>
          <p:nvPr/>
        </p:nvSpPr>
        <p:spPr bwMode="auto">
          <a:xfrm>
            <a:off x="6400800" y="990601"/>
            <a:ext cx="2489181" cy="923330"/>
          </a:xfrm>
          <a:prstGeom prst="rect">
            <a:avLst/>
          </a:prstGeom>
          <a:noFill/>
          <a:ln w="9525">
            <a:noFill/>
            <a:miter lim="800000"/>
            <a:headEnd/>
            <a:tailEnd/>
          </a:ln>
        </p:spPr>
        <p:txBody>
          <a:bodyPr wrap="square">
            <a:spAutoFit/>
          </a:bodyPr>
          <a:lstStyle/>
          <a:p>
            <a:pPr algn="r"/>
            <a:r>
              <a:rPr lang="zh-TW" altLang="en-US" dirty="0">
                <a:solidFill>
                  <a:srgbClr val="1F497D"/>
                </a:solidFill>
                <a:latin typeface="Calibri" pitchFamily="34" charset="0"/>
                <a:ea typeface="華康儷中黑" pitchFamily="49" charset="-120"/>
              </a:rPr>
              <a:t>系統跟進消費</a:t>
            </a:r>
            <a:endParaRPr lang="en-US" altLang="zh-TW" dirty="0">
              <a:solidFill>
                <a:srgbClr val="1F497D"/>
              </a:solidFill>
              <a:latin typeface="Calibri" pitchFamily="34" charset="0"/>
              <a:ea typeface="華康儷中黑" pitchFamily="49" charset="-120"/>
            </a:endParaRPr>
          </a:p>
          <a:p>
            <a:pPr algn="r"/>
            <a:r>
              <a:rPr lang="en-US" dirty="0">
                <a:solidFill>
                  <a:srgbClr val="1F497D"/>
                </a:solidFill>
                <a:latin typeface="Calibri" pitchFamily="34" charset="0"/>
                <a:ea typeface="華康儷中黑" pitchFamily="49" charset="-120"/>
              </a:rPr>
              <a:t>Tracking System to track all orders</a:t>
            </a:r>
          </a:p>
        </p:txBody>
      </p:sp>
      <p:sp>
        <p:nvSpPr>
          <p:cNvPr id="13" name="TextBox 8"/>
          <p:cNvSpPr txBox="1">
            <a:spLocks noChangeArrowheads="1"/>
          </p:cNvSpPr>
          <p:nvPr/>
        </p:nvSpPr>
        <p:spPr bwMode="auto">
          <a:xfrm>
            <a:off x="6934201" y="2866072"/>
            <a:ext cx="2055424" cy="1477328"/>
          </a:xfrm>
          <a:prstGeom prst="rect">
            <a:avLst/>
          </a:prstGeom>
          <a:noFill/>
          <a:ln w="9525">
            <a:noFill/>
            <a:miter lim="800000"/>
            <a:headEnd/>
            <a:tailEnd/>
          </a:ln>
        </p:spPr>
        <p:txBody>
          <a:bodyPr wrap="square">
            <a:spAutoFit/>
          </a:bodyPr>
          <a:lstStyle/>
          <a:p>
            <a:pPr algn="r"/>
            <a:r>
              <a:rPr lang="zh-TW" altLang="en-US" dirty="0">
                <a:solidFill>
                  <a:srgbClr val="1F497D"/>
                </a:solidFill>
                <a:latin typeface="Calibri" pitchFamily="34" charset="0"/>
                <a:ea typeface="華康儷中黑" pitchFamily="49" charset="-120"/>
              </a:rPr>
              <a:t>方便購物體驗</a:t>
            </a:r>
            <a:endParaRPr lang="en-US" altLang="zh-TW" dirty="0">
              <a:solidFill>
                <a:srgbClr val="1F497D"/>
              </a:solidFill>
              <a:latin typeface="Calibri" pitchFamily="34" charset="0"/>
              <a:ea typeface="華康儷中黑" pitchFamily="49" charset="-120"/>
            </a:endParaRPr>
          </a:p>
          <a:p>
            <a:pPr algn="r"/>
            <a:r>
              <a:rPr lang="en-US" dirty="0">
                <a:solidFill>
                  <a:srgbClr val="1F497D"/>
                </a:solidFill>
                <a:latin typeface="Calibri" pitchFamily="34" charset="0"/>
                <a:ea typeface="華康儷中黑" pitchFamily="49" charset="-120"/>
              </a:rPr>
              <a:t>Automation Program to find what you are buying</a:t>
            </a:r>
          </a:p>
        </p:txBody>
      </p:sp>
      <p:sp>
        <p:nvSpPr>
          <p:cNvPr id="14" name="TextBox 8"/>
          <p:cNvSpPr txBox="1">
            <a:spLocks noChangeArrowheads="1"/>
          </p:cNvSpPr>
          <p:nvPr/>
        </p:nvSpPr>
        <p:spPr bwMode="auto">
          <a:xfrm>
            <a:off x="6553200" y="5293857"/>
            <a:ext cx="2432637" cy="923330"/>
          </a:xfrm>
          <a:prstGeom prst="rect">
            <a:avLst/>
          </a:prstGeom>
          <a:noFill/>
          <a:ln w="9525">
            <a:noFill/>
            <a:miter lim="800000"/>
            <a:headEnd/>
            <a:tailEnd/>
          </a:ln>
        </p:spPr>
        <p:txBody>
          <a:bodyPr wrap="square">
            <a:spAutoFit/>
          </a:bodyPr>
          <a:lstStyle/>
          <a:p>
            <a:pPr algn="r"/>
            <a:r>
              <a:rPr lang="zh-TW" altLang="en-US" dirty="0">
                <a:solidFill>
                  <a:srgbClr val="1F497D"/>
                </a:solidFill>
                <a:latin typeface="Calibri" pitchFamily="34" charset="0"/>
                <a:ea typeface="華康儷中黑" pitchFamily="49" charset="-120"/>
              </a:rPr>
              <a:t>改變消費習慣</a:t>
            </a:r>
            <a:endParaRPr lang="en-US" altLang="zh-TW" dirty="0">
              <a:solidFill>
                <a:srgbClr val="1F497D"/>
              </a:solidFill>
              <a:latin typeface="Calibri" pitchFamily="34" charset="0"/>
              <a:ea typeface="華康儷中黑" pitchFamily="49" charset="-120"/>
            </a:endParaRPr>
          </a:p>
          <a:p>
            <a:pPr algn="r"/>
            <a:r>
              <a:rPr lang="en-US" dirty="0">
                <a:solidFill>
                  <a:srgbClr val="1F497D"/>
                </a:solidFill>
                <a:latin typeface="Calibri" pitchFamily="34" charset="0"/>
                <a:ea typeface="華康儷中黑" pitchFamily="49" charset="-120"/>
              </a:rPr>
              <a:t>Brick and Mortar to </a:t>
            </a:r>
            <a:br>
              <a:rPr lang="en-US" dirty="0">
                <a:solidFill>
                  <a:srgbClr val="1F497D"/>
                </a:solidFill>
                <a:latin typeface="Calibri" pitchFamily="34" charset="0"/>
                <a:ea typeface="華康儷中黑" pitchFamily="49" charset="-120"/>
              </a:rPr>
            </a:br>
            <a:r>
              <a:rPr lang="en-US" dirty="0">
                <a:solidFill>
                  <a:srgbClr val="1F497D"/>
                </a:solidFill>
                <a:latin typeface="Calibri" pitchFamily="34" charset="0"/>
                <a:ea typeface="華康儷中黑" pitchFamily="49" charset="-120"/>
              </a:rPr>
              <a:t>Click and Order</a:t>
            </a:r>
          </a:p>
        </p:txBody>
      </p:sp>
      <p:sp>
        <p:nvSpPr>
          <p:cNvPr id="15" name="Title 5"/>
          <p:cNvSpPr txBox="1">
            <a:spLocks/>
          </p:cNvSpPr>
          <p:nvPr/>
        </p:nvSpPr>
        <p:spPr>
          <a:xfrm>
            <a:off x="186272" y="29108"/>
            <a:ext cx="8957728" cy="1190092"/>
          </a:xfrm>
          <a:prstGeom prst="rect">
            <a:avLst/>
          </a:prstGeom>
          <a:ln>
            <a:noFill/>
          </a:ln>
        </p:spPr>
        <p:txBody>
          <a:bodyPr vert="horz" lIns="91440" tIns="45720" rIns="91440" bIns="45720" rtlCol="0" anchor="ctr">
            <a:noAutofit/>
          </a:bodyPr>
          <a:lstStyle>
            <a:lvl1pPr algn="l" defTabSz="914400" rtl="0" eaLnBrk="1" latinLnBrk="0" hangingPunct="1">
              <a:spcBef>
                <a:spcPct val="0"/>
              </a:spcBef>
              <a:buNone/>
              <a:defRPr lang="en-US" sz="3600" kern="1200" dirty="0">
                <a:ln>
                  <a:solidFill>
                    <a:schemeClr val="tx2">
                      <a:lumMod val="50000"/>
                    </a:schemeClr>
                  </a:solidFill>
                </a:ln>
                <a:solidFill>
                  <a:schemeClr val="accent6"/>
                </a:solidFill>
                <a:latin typeface="+mj-lt"/>
                <a:ea typeface="+mj-ea"/>
                <a:cs typeface="+mj-cs"/>
              </a:defRPr>
            </a:lvl1pPr>
          </a:lstStyle>
          <a:p>
            <a:pPr fontAlgn="auto">
              <a:spcAft>
                <a:spcPts val="0"/>
              </a:spcAft>
              <a:defRPr/>
            </a:pPr>
            <a:r>
              <a:rPr lang="zh-TW" altLang="en-US">
                <a:ln>
                  <a:noFill/>
                </a:ln>
                <a:solidFill>
                  <a:srgbClr val="1F497D"/>
                </a:solidFill>
                <a:ea typeface="華康儷中黑" pitchFamily="49" charset="-120"/>
              </a:rPr>
              <a:t>美安香港優勢</a:t>
            </a:r>
            <a:endParaRPr altLang="zh-TW">
              <a:ln>
                <a:noFill/>
              </a:ln>
              <a:solidFill>
                <a:srgbClr val="1F497D"/>
              </a:solidFill>
              <a:ea typeface="華康儷中黑" pitchFamily="49" charset="-120"/>
            </a:endParaRPr>
          </a:p>
          <a:p>
            <a:pPr fontAlgn="auto">
              <a:spcAft>
                <a:spcPts val="0"/>
              </a:spcAft>
              <a:defRPr/>
            </a:pPr>
            <a:r>
              <a:rPr sz="3200">
                <a:ln>
                  <a:noFill/>
                </a:ln>
                <a:solidFill>
                  <a:srgbClr val="1F497D"/>
                </a:solidFill>
                <a:ea typeface="華康儷中黑" pitchFamily="49" charset="-120"/>
              </a:rPr>
              <a:t>How do we put it all together?</a:t>
            </a:r>
          </a:p>
        </p:txBody>
      </p:sp>
      <p:sp>
        <p:nvSpPr>
          <p:cNvPr id="17" name="TextBox 8"/>
          <p:cNvSpPr txBox="1">
            <a:spLocks noChangeArrowheads="1"/>
          </p:cNvSpPr>
          <p:nvPr/>
        </p:nvSpPr>
        <p:spPr bwMode="auto">
          <a:xfrm>
            <a:off x="103124" y="2866935"/>
            <a:ext cx="1785280" cy="923330"/>
          </a:xfrm>
          <a:prstGeom prst="rect">
            <a:avLst/>
          </a:prstGeom>
          <a:noFill/>
          <a:ln w="9525">
            <a:noFill/>
            <a:miter lim="800000"/>
            <a:headEnd/>
            <a:tailEnd/>
          </a:ln>
        </p:spPr>
        <p:txBody>
          <a:bodyPr wrap="square">
            <a:spAutoFit/>
          </a:bodyPr>
          <a:lstStyle/>
          <a:p>
            <a:r>
              <a:rPr lang="zh-TW" altLang="en-US" dirty="0">
                <a:solidFill>
                  <a:srgbClr val="1F497D"/>
                </a:solidFill>
                <a:latin typeface="Calibri" pitchFamily="34" charset="0"/>
                <a:ea typeface="華康儷中黑" pitchFamily="49" charset="-120"/>
              </a:rPr>
              <a:t>所有人生活都要購物</a:t>
            </a:r>
            <a:r>
              <a:rPr lang="en-US" altLang="zh-TW" dirty="0">
                <a:solidFill>
                  <a:srgbClr val="1F497D"/>
                </a:solidFill>
                <a:latin typeface="Calibri" pitchFamily="34" charset="0"/>
                <a:ea typeface="華康儷中黑" pitchFamily="49" charset="-120"/>
              </a:rPr>
              <a:t>/</a:t>
            </a:r>
            <a:r>
              <a:rPr lang="zh-TW" altLang="en-US" dirty="0">
                <a:solidFill>
                  <a:srgbClr val="1F497D"/>
                </a:solidFill>
                <a:latin typeface="Calibri" pitchFamily="34" charset="0"/>
                <a:ea typeface="華康儷中黑" pitchFamily="49" charset="-120"/>
              </a:rPr>
              <a:t>消費</a:t>
            </a:r>
            <a:r>
              <a:rPr lang="en-US" altLang="zh-TW" dirty="0">
                <a:solidFill>
                  <a:srgbClr val="1F497D"/>
                </a:solidFill>
                <a:latin typeface="Calibri" pitchFamily="34" charset="0"/>
                <a:ea typeface="華康儷中黑" pitchFamily="49" charset="-120"/>
              </a:rPr>
              <a:t/>
            </a:r>
            <a:br>
              <a:rPr lang="en-US" altLang="zh-TW" dirty="0">
                <a:solidFill>
                  <a:srgbClr val="1F497D"/>
                </a:solidFill>
                <a:latin typeface="Calibri" pitchFamily="34" charset="0"/>
                <a:ea typeface="華康儷中黑" pitchFamily="49" charset="-120"/>
              </a:rPr>
            </a:br>
            <a:r>
              <a:rPr lang="en-US" altLang="zh-TW" dirty="0">
                <a:solidFill>
                  <a:srgbClr val="1F497D"/>
                </a:solidFill>
                <a:latin typeface="Calibri" pitchFamily="34" charset="0"/>
                <a:ea typeface="華康儷中黑" pitchFamily="49" charset="-120"/>
              </a:rPr>
              <a:t>(</a:t>
            </a:r>
            <a:r>
              <a:rPr lang="zh-TW" altLang="en-US" dirty="0">
                <a:solidFill>
                  <a:srgbClr val="1F497D"/>
                </a:solidFill>
                <a:latin typeface="Calibri" pitchFamily="34" charset="0"/>
                <a:ea typeface="華康儷中黑" pitchFamily="49" charset="-120"/>
              </a:rPr>
              <a:t>勒緊褲頭</a:t>
            </a:r>
            <a:r>
              <a:rPr lang="en-US" altLang="zh-TW" dirty="0">
                <a:solidFill>
                  <a:srgbClr val="1F497D"/>
                </a:solidFill>
                <a:latin typeface="Calibri" pitchFamily="34" charset="0"/>
                <a:ea typeface="華康儷中黑" pitchFamily="49" charset="-120"/>
              </a:rPr>
              <a:t>)</a:t>
            </a:r>
          </a:p>
        </p:txBody>
      </p:sp>
      <p:sp>
        <p:nvSpPr>
          <p:cNvPr id="18" name="Line 33"/>
          <p:cNvSpPr>
            <a:spLocks noChangeShapeType="1"/>
          </p:cNvSpPr>
          <p:nvPr/>
        </p:nvSpPr>
        <p:spPr bwMode="auto">
          <a:xfrm rot="5400000" flipV="1">
            <a:off x="1625818" y="3210113"/>
            <a:ext cx="0" cy="570010"/>
          </a:xfrm>
          <a:prstGeom prst="line">
            <a:avLst/>
          </a:prstGeom>
          <a:ln w="28575">
            <a:prstDash val="sysDot"/>
            <a:headEnd/>
            <a:tailEnd/>
          </a:ln>
        </p:spPr>
        <p:style>
          <a:lnRef idx="1">
            <a:schemeClr val="accent1"/>
          </a:lnRef>
          <a:fillRef idx="0">
            <a:schemeClr val="accent1"/>
          </a:fillRef>
          <a:effectRef idx="0">
            <a:schemeClr val="accent1"/>
          </a:effectRef>
          <a:fontRef idx="minor">
            <a:schemeClr val="tx1"/>
          </a:fontRef>
        </p:style>
        <p:txBody>
          <a:bodyPr/>
          <a:lstStyle/>
          <a:p>
            <a:pPr fontAlgn="auto">
              <a:spcBef>
                <a:spcPts val="0"/>
              </a:spcBef>
              <a:spcAft>
                <a:spcPts val="0"/>
              </a:spcAft>
              <a:defRPr/>
            </a:pPr>
            <a:endParaRPr lang="da-DK" kern="0" dirty="0">
              <a:solidFill>
                <a:prstClr val="black"/>
              </a:solidFill>
              <a:ea typeface="華康儷中黑" pitchFamily="49" charset="-120"/>
              <a:cs typeface="ＭＳ Ｐゴシック" pitchFamily="-108" charset="-128"/>
            </a:endParaRPr>
          </a:p>
        </p:txBody>
      </p:sp>
      <p:sp>
        <p:nvSpPr>
          <p:cNvPr id="19" name="TextBox 18"/>
          <p:cNvSpPr txBox="1"/>
          <p:nvPr/>
        </p:nvSpPr>
        <p:spPr>
          <a:xfrm>
            <a:off x="103510" y="3657600"/>
            <a:ext cx="2049628" cy="923330"/>
          </a:xfrm>
          <a:prstGeom prst="rect">
            <a:avLst/>
          </a:prstGeom>
          <a:noFill/>
        </p:spPr>
        <p:txBody>
          <a:bodyPr wrap="square" rtlCol="0">
            <a:spAutoFit/>
          </a:bodyPr>
          <a:lstStyle/>
          <a:p>
            <a:r>
              <a:rPr lang="en-US" altLang="zh-TW" dirty="0">
                <a:solidFill>
                  <a:srgbClr val="1F497D"/>
                </a:solidFill>
                <a:latin typeface="Calibri" pitchFamily="34" charset="0"/>
                <a:ea typeface="華康儷中黑" pitchFamily="49" charset="-120"/>
              </a:rPr>
              <a:t>People must SHOP /Spend to Live</a:t>
            </a:r>
          </a:p>
          <a:p>
            <a:r>
              <a:rPr lang="en-US" altLang="zh-TW" dirty="0">
                <a:solidFill>
                  <a:srgbClr val="1F497D"/>
                </a:solidFill>
                <a:latin typeface="Calibri" pitchFamily="34" charset="0"/>
                <a:ea typeface="華康儷中黑" pitchFamily="49" charset="-120"/>
              </a:rPr>
              <a:t>(Tighten Belt)</a:t>
            </a:r>
            <a:endParaRPr lang="zh-TW" altLang="en-US" dirty="0">
              <a:solidFill>
                <a:srgbClr val="1F497D"/>
              </a:solidFill>
              <a:latin typeface="Calibri" pitchFamily="34" charset="0"/>
              <a:ea typeface="華康儷中黑" pitchFamily="49" charset="-120"/>
            </a:endParaRPr>
          </a:p>
        </p:txBody>
      </p:sp>
      <p:grpSp>
        <p:nvGrpSpPr>
          <p:cNvPr id="16" name="Group 21"/>
          <p:cNvGrpSpPr/>
          <p:nvPr/>
        </p:nvGrpSpPr>
        <p:grpSpPr>
          <a:xfrm>
            <a:off x="2819400" y="2819400"/>
            <a:ext cx="3602290" cy="1134318"/>
            <a:chOff x="2877755" y="3399950"/>
            <a:chExt cx="3602290" cy="1134318"/>
          </a:xfrm>
        </p:grpSpPr>
        <p:sp>
          <p:nvSpPr>
            <p:cNvPr id="21" name="Rectangle 20"/>
            <p:cNvSpPr/>
            <p:nvPr/>
          </p:nvSpPr>
          <p:spPr>
            <a:xfrm>
              <a:off x="2877755" y="3399950"/>
              <a:ext cx="3602290" cy="1134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20" name="Picture 19"/>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999581" y="3432919"/>
              <a:ext cx="3401219" cy="1062881"/>
            </a:xfrm>
            <a:prstGeom prst="rect">
              <a:avLst/>
            </a:prstGeom>
          </p:spPr>
        </p:pic>
      </p:grpSp>
      <p:sp>
        <p:nvSpPr>
          <p:cNvPr id="23" name="Line 33"/>
          <p:cNvSpPr>
            <a:spLocks noChangeShapeType="1"/>
          </p:cNvSpPr>
          <p:nvPr/>
        </p:nvSpPr>
        <p:spPr bwMode="auto">
          <a:xfrm rot="5400000" flipV="1">
            <a:off x="2440781" y="1297781"/>
            <a:ext cx="0" cy="604838"/>
          </a:xfrm>
          <a:prstGeom prst="line">
            <a:avLst/>
          </a:prstGeom>
          <a:ln w="28575">
            <a:prstDash val="sysDot"/>
            <a:headEnd/>
            <a:tailEnd/>
          </a:ln>
        </p:spPr>
        <p:style>
          <a:lnRef idx="1">
            <a:schemeClr val="accent1"/>
          </a:lnRef>
          <a:fillRef idx="0">
            <a:schemeClr val="accent1"/>
          </a:fillRef>
          <a:effectRef idx="0">
            <a:schemeClr val="accent1"/>
          </a:effectRef>
          <a:fontRef idx="minor">
            <a:schemeClr val="tx1"/>
          </a:fontRef>
        </p:style>
        <p:txBody>
          <a:bodyPr/>
          <a:lstStyle/>
          <a:p>
            <a:pPr fontAlgn="auto">
              <a:spcBef>
                <a:spcPts val="0"/>
              </a:spcBef>
              <a:spcAft>
                <a:spcPts val="0"/>
              </a:spcAft>
              <a:defRPr/>
            </a:pPr>
            <a:endParaRPr lang="da-DK" kern="0" dirty="0">
              <a:solidFill>
                <a:prstClr val="black"/>
              </a:solidFill>
              <a:ea typeface="華康儷中黑" pitchFamily="49" charset="-120"/>
              <a:cs typeface="ＭＳ Ｐゴシック" pitchFamily="-108" charset="-128"/>
            </a:endParaRPr>
          </a:p>
        </p:txBody>
      </p:sp>
      <p:sp>
        <p:nvSpPr>
          <p:cNvPr id="24" name="Line 33"/>
          <p:cNvSpPr>
            <a:spLocks noChangeShapeType="1"/>
          </p:cNvSpPr>
          <p:nvPr/>
        </p:nvSpPr>
        <p:spPr bwMode="auto">
          <a:xfrm rot="5400000" flipV="1">
            <a:off x="2435467" y="5331067"/>
            <a:ext cx="0" cy="615466"/>
          </a:xfrm>
          <a:prstGeom prst="line">
            <a:avLst/>
          </a:prstGeom>
          <a:ln w="28575">
            <a:prstDash val="sysDot"/>
            <a:headEnd/>
            <a:tailEnd/>
          </a:ln>
        </p:spPr>
        <p:style>
          <a:lnRef idx="1">
            <a:schemeClr val="accent1"/>
          </a:lnRef>
          <a:fillRef idx="0">
            <a:schemeClr val="accent1"/>
          </a:fillRef>
          <a:effectRef idx="0">
            <a:schemeClr val="accent1"/>
          </a:effectRef>
          <a:fontRef idx="minor">
            <a:schemeClr val="tx1"/>
          </a:fontRef>
        </p:style>
        <p:txBody>
          <a:bodyPr/>
          <a:lstStyle/>
          <a:p>
            <a:pPr fontAlgn="auto">
              <a:spcBef>
                <a:spcPts val="0"/>
              </a:spcBef>
              <a:spcAft>
                <a:spcPts val="0"/>
              </a:spcAft>
              <a:defRPr/>
            </a:pPr>
            <a:endParaRPr lang="da-DK" kern="0" dirty="0">
              <a:solidFill>
                <a:prstClr val="black"/>
              </a:solidFill>
              <a:ea typeface="華康儷中黑" pitchFamily="49" charset="-120"/>
              <a:cs typeface="ＭＳ Ｐゴシック" pitchFamily="-108" charset="-128"/>
            </a:endParaRPr>
          </a:p>
        </p:txBody>
      </p:sp>
      <p:sp>
        <p:nvSpPr>
          <p:cNvPr id="25" name="Line 33"/>
          <p:cNvSpPr>
            <a:spLocks noChangeShapeType="1"/>
          </p:cNvSpPr>
          <p:nvPr/>
        </p:nvSpPr>
        <p:spPr bwMode="auto">
          <a:xfrm rot="5400000" flipV="1">
            <a:off x="6326981" y="1226047"/>
            <a:ext cx="0" cy="452438"/>
          </a:xfrm>
          <a:prstGeom prst="line">
            <a:avLst/>
          </a:prstGeom>
          <a:ln w="28575">
            <a:prstDash val="sysDot"/>
            <a:headEnd/>
            <a:tailEnd/>
          </a:ln>
        </p:spPr>
        <p:style>
          <a:lnRef idx="1">
            <a:schemeClr val="accent1"/>
          </a:lnRef>
          <a:fillRef idx="0">
            <a:schemeClr val="accent1"/>
          </a:fillRef>
          <a:effectRef idx="0">
            <a:schemeClr val="accent1"/>
          </a:effectRef>
          <a:fontRef idx="minor">
            <a:schemeClr val="tx1"/>
          </a:fontRef>
        </p:style>
        <p:txBody>
          <a:bodyPr/>
          <a:lstStyle/>
          <a:p>
            <a:pPr fontAlgn="auto">
              <a:spcBef>
                <a:spcPts val="0"/>
              </a:spcBef>
              <a:spcAft>
                <a:spcPts val="0"/>
              </a:spcAft>
              <a:defRPr/>
            </a:pPr>
            <a:endParaRPr lang="da-DK" kern="0" dirty="0">
              <a:solidFill>
                <a:prstClr val="black"/>
              </a:solidFill>
              <a:ea typeface="華康儷中黑" pitchFamily="49" charset="-120"/>
              <a:cs typeface="ＭＳ Ｐゴシック" pitchFamily="-108" charset="-128"/>
            </a:endParaRPr>
          </a:p>
        </p:txBody>
      </p:sp>
      <p:sp>
        <p:nvSpPr>
          <p:cNvPr id="26" name="Line 33"/>
          <p:cNvSpPr>
            <a:spLocks noChangeShapeType="1"/>
          </p:cNvSpPr>
          <p:nvPr/>
        </p:nvSpPr>
        <p:spPr bwMode="auto">
          <a:xfrm rot="5400000" flipV="1">
            <a:off x="7307712" y="2821781"/>
            <a:ext cx="0" cy="452438"/>
          </a:xfrm>
          <a:prstGeom prst="line">
            <a:avLst/>
          </a:prstGeom>
          <a:ln w="28575">
            <a:prstDash val="sysDot"/>
            <a:headEnd/>
            <a:tailEnd/>
          </a:ln>
        </p:spPr>
        <p:style>
          <a:lnRef idx="1">
            <a:schemeClr val="accent1"/>
          </a:lnRef>
          <a:fillRef idx="0">
            <a:schemeClr val="accent1"/>
          </a:fillRef>
          <a:effectRef idx="0">
            <a:schemeClr val="accent1"/>
          </a:effectRef>
          <a:fontRef idx="minor">
            <a:schemeClr val="tx1"/>
          </a:fontRef>
        </p:style>
        <p:txBody>
          <a:bodyPr/>
          <a:lstStyle/>
          <a:p>
            <a:pPr fontAlgn="auto">
              <a:spcBef>
                <a:spcPts val="0"/>
              </a:spcBef>
              <a:spcAft>
                <a:spcPts val="0"/>
              </a:spcAft>
              <a:defRPr/>
            </a:pPr>
            <a:endParaRPr lang="da-DK" kern="0" dirty="0">
              <a:solidFill>
                <a:prstClr val="black"/>
              </a:solidFill>
              <a:ea typeface="華康儷中黑" pitchFamily="49" charset="-120"/>
              <a:cs typeface="ＭＳ Ｐゴシック" pitchFamily="-108" charset="-128"/>
            </a:endParaRPr>
          </a:p>
        </p:txBody>
      </p:sp>
      <p:sp>
        <p:nvSpPr>
          <p:cNvPr id="27" name="Line 33"/>
          <p:cNvSpPr>
            <a:spLocks noChangeShapeType="1"/>
          </p:cNvSpPr>
          <p:nvPr/>
        </p:nvSpPr>
        <p:spPr bwMode="auto">
          <a:xfrm rot="5400000" flipH="1" flipV="1">
            <a:off x="6512546" y="5270694"/>
            <a:ext cx="0" cy="985492"/>
          </a:xfrm>
          <a:prstGeom prst="line">
            <a:avLst/>
          </a:prstGeom>
          <a:ln w="28575">
            <a:prstDash val="sysDot"/>
            <a:headEnd/>
            <a:tailEnd/>
          </a:ln>
        </p:spPr>
        <p:style>
          <a:lnRef idx="1">
            <a:schemeClr val="accent1"/>
          </a:lnRef>
          <a:fillRef idx="0">
            <a:schemeClr val="accent1"/>
          </a:fillRef>
          <a:effectRef idx="0">
            <a:schemeClr val="accent1"/>
          </a:effectRef>
          <a:fontRef idx="minor">
            <a:schemeClr val="tx1"/>
          </a:fontRef>
        </p:style>
        <p:txBody>
          <a:bodyPr/>
          <a:lstStyle/>
          <a:p>
            <a:pPr fontAlgn="auto">
              <a:spcBef>
                <a:spcPts val="0"/>
              </a:spcBef>
              <a:spcAft>
                <a:spcPts val="0"/>
              </a:spcAft>
              <a:defRPr/>
            </a:pPr>
            <a:endParaRPr lang="da-DK" kern="0" dirty="0">
              <a:solidFill>
                <a:prstClr val="black"/>
              </a:solidFill>
              <a:ea typeface="華康儷中黑" pitchFamily="49" charset="-120"/>
              <a:cs typeface="ＭＳ Ｐゴシック" pitchFamily="-108" charset="-128"/>
            </a:endParaRPr>
          </a:p>
        </p:txBody>
      </p:sp>
    </p:spTree>
    <p:extLst>
      <p:ext uri="{BB962C8B-B14F-4D97-AF65-F5344CB8AC3E}">
        <p14:creationId xmlns:p14="http://schemas.microsoft.com/office/powerpoint/2010/main" val="11751742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500"/>
                                        <p:tgtEl>
                                          <p:spTgt spid="2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fade">
                                      <p:cBhvr>
                                        <p:cTn id="18" dur="500"/>
                                        <p:tgtEl>
                                          <p:spTgt spid="19"/>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500"/>
                                        <p:tgtEl>
                                          <p:spTgt spid="18"/>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500"/>
                                        <p:tgtEl>
                                          <p:spTgt spid="11"/>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24"/>
                                        </p:tgtEl>
                                        <p:attrNameLst>
                                          <p:attrName>style.visibility</p:attrName>
                                        </p:attrNameLst>
                                      </p:cBhvr>
                                      <p:to>
                                        <p:strVal val="visible"/>
                                      </p:to>
                                    </p:set>
                                    <p:animEffect transition="in" filter="fade">
                                      <p:cBhvr>
                                        <p:cTn id="29" dur="500"/>
                                        <p:tgtEl>
                                          <p:spTgt spid="24"/>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fade">
                                      <p:cBhvr>
                                        <p:cTn id="34" dur="500"/>
                                        <p:tgtEl>
                                          <p:spTgt spid="12"/>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fade">
                                      <p:cBhvr>
                                        <p:cTn id="37" dur="500"/>
                                        <p:tgtEl>
                                          <p:spTgt spid="25"/>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fade">
                                      <p:cBhvr>
                                        <p:cTn id="42" dur="500"/>
                                        <p:tgtEl>
                                          <p:spTgt spid="13"/>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26"/>
                                        </p:tgtEl>
                                        <p:attrNameLst>
                                          <p:attrName>style.visibility</p:attrName>
                                        </p:attrNameLst>
                                      </p:cBhvr>
                                      <p:to>
                                        <p:strVal val="visible"/>
                                      </p:to>
                                    </p:set>
                                    <p:animEffect transition="in" filter="fade">
                                      <p:cBhvr>
                                        <p:cTn id="45" dur="500"/>
                                        <p:tgtEl>
                                          <p:spTgt spid="26"/>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14"/>
                                        </p:tgtEl>
                                        <p:attrNameLst>
                                          <p:attrName>style.visibility</p:attrName>
                                        </p:attrNameLst>
                                      </p:cBhvr>
                                      <p:to>
                                        <p:strVal val="visible"/>
                                      </p:to>
                                    </p:set>
                                    <p:animEffect transition="in" filter="fade">
                                      <p:cBhvr>
                                        <p:cTn id="50" dur="500"/>
                                        <p:tgtEl>
                                          <p:spTgt spid="14"/>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27"/>
                                        </p:tgtEl>
                                        <p:attrNameLst>
                                          <p:attrName>style.visibility</p:attrName>
                                        </p:attrNameLst>
                                      </p:cBhvr>
                                      <p:to>
                                        <p:strVal val="visible"/>
                                      </p:to>
                                    </p:set>
                                    <p:animEffect transition="in" filter="fade">
                                      <p:cBhvr>
                                        <p:cTn id="53"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P spid="14" grpId="0"/>
      <p:bldP spid="17" grpId="0"/>
      <p:bldP spid="18" grpId="0" animBg="1"/>
      <p:bldP spid="19" grpId="0"/>
      <p:bldP spid="23" grpId="0" animBg="1"/>
      <p:bldP spid="24" grpId="0" animBg="1"/>
      <p:bldP spid="25" grpId="0" animBg="1"/>
      <p:bldP spid="26" grpId="0" animBg="1"/>
      <p:bldP spid="2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76200" y="-67294"/>
            <a:ext cx="5410200" cy="69252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Rectangle 9"/>
          <p:cNvSpPr/>
          <p:nvPr/>
        </p:nvSpPr>
        <p:spPr>
          <a:xfrm>
            <a:off x="5181600" y="-152400"/>
            <a:ext cx="4038600" cy="7010400"/>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31747" name="Picture 2" descr="G:\Shopping Annuity - CalvinRose\shoppingAnnuity\Shoppinglist-1.JPG"/>
          <p:cNvPicPr>
            <a:picLocks noChangeAspect="1" noChangeArrowheads="1"/>
          </p:cNvPicPr>
          <p:nvPr/>
        </p:nvPicPr>
        <p:blipFill rotWithShape="1">
          <a:blip r:embed="rId2" cstate="screen">
            <a:extLst>
              <a:ext uri="{BEBA8EAE-BF5A-486C-A8C5-ECC9F3942E4B}">
                <a14:imgProps xmlns:a14="http://schemas.microsoft.com/office/drawing/2010/main">
                  <a14:imgLayer r:embed="rId3">
                    <a14:imgEffect>
                      <a14:brightnessContrast bright="20000" contrast="-20000"/>
                    </a14:imgEffect>
                  </a14:imgLayer>
                </a14:imgProps>
              </a:ext>
            </a:extLst>
          </a:blip>
          <a:srcRect/>
          <a:stretch/>
        </p:blipFill>
        <p:spPr bwMode="auto">
          <a:xfrm>
            <a:off x="381000" y="-29688"/>
            <a:ext cx="4500748" cy="7493000"/>
          </a:xfrm>
          <a:prstGeom prst="rect">
            <a:avLst/>
          </a:prstGeom>
          <a:ln>
            <a:noFill/>
          </a:ln>
          <a:effectLst>
            <a:softEdge rad="112500"/>
          </a:effectLst>
        </p:spPr>
      </p:pic>
      <p:sp>
        <p:nvSpPr>
          <p:cNvPr id="31751" name="文字方塊 6"/>
          <p:cNvSpPr txBox="1">
            <a:spLocks noChangeArrowheads="1"/>
          </p:cNvSpPr>
          <p:nvPr/>
        </p:nvSpPr>
        <p:spPr bwMode="auto">
          <a:xfrm>
            <a:off x="5562600" y="838200"/>
            <a:ext cx="3505200" cy="1138773"/>
          </a:xfrm>
          <a:prstGeom prst="rect">
            <a:avLst/>
          </a:prstGeom>
          <a:noFill/>
          <a:ln w="9525">
            <a:noFill/>
            <a:miter lim="800000"/>
            <a:headEnd/>
            <a:tailEnd/>
          </a:ln>
        </p:spPr>
        <p:txBody>
          <a:bodyPr wrap="square">
            <a:spAutoFit/>
          </a:bodyPr>
          <a:lstStyle/>
          <a:p>
            <a:r>
              <a:rPr lang="zh-TW" altLang="en-US" sz="3600" dirty="0">
                <a:solidFill>
                  <a:prstClr val="white"/>
                </a:solidFill>
                <a:latin typeface="Calibri" panose="020F0502020204030204" pitchFamily="34" charset="0"/>
                <a:ea typeface="華康儷中黑" panose="020B0509000000000000" pitchFamily="49" charset="-120"/>
              </a:rPr>
              <a:t>消費轉成投資</a:t>
            </a:r>
            <a:endParaRPr lang="en-US" altLang="zh-TW" sz="3600" dirty="0">
              <a:solidFill>
                <a:prstClr val="white"/>
              </a:solidFill>
              <a:latin typeface="Calibri" panose="020F0502020204030204" pitchFamily="34" charset="0"/>
              <a:ea typeface="華康儷中黑" panose="020B0509000000000000" pitchFamily="49" charset="-120"/>
            </a:endParaRPr>
          </a:p>
          <a:p>
            <a:r>
              <a:rPr lang="en-US" altLang="zh-TW" sz="3200" dirty="0">
                <a:solidFill>
                  <a:prstClr val="white"/>
                </a:solidFill>
                <a:latin typeface="Calibri" panose="020F0502020204030204" pitchFamily="34" charset="0"/>
                <a:ea typeface="華康儷中黑" panose="020B0509000000000000" pitchFamily="49" charset="-120"/>
              </a:rPr>
              <a:t>Spending to Earning</a:t>
            </a:r>
            <a:endParaRPr lang="en-US" altLang="zh-TW" sz="3600" dirty="0">
              <a:solidFill>
                <a:prstClr val="white"/>
              </a:solidFill>
              <a:latin typeface="Adobe 黑体 Std R" pitchFamily="34" charset="-128"/>
              <a:ea typeface="Adobe 黑体 Std R" pitchFamily="34" charset="-128"/>
            </a:endParaRPr>
          </a:p>
        </p:txBody>
      </p:sp>
      <p:pic>
        <p:nvPicPr>
          <p:cNvPr id="7" name="Picture 4"/>
          <p:cNvPicPr>
            <a:picLocks noChangeAspect="1"/>
          </p:cNvPicPr>
          <p:nvPr/>
        </p:nvPicPr>
        <p:blipFill>
          <a:blip r:embed="rId4" cstate="screen"/>
          <a:stretch>
            <a:fillRect/>
          </a:stretch>
        </p:blipFill>
        <p:spPr>
          <a:xfrm>
            <a:off x="990600" y="609600"/>
            <a:ext cx="5090166" cy="1270113"/>
          </a:xfrm>
          <a:prstGeom prst="rect">
            <a:avLst/>
          </a:prstGeom>
        </p:spPr>
      </p:pic>
      <p:sp>
        <p:nvSpPr>
          <p:cNvPr id="9" name="Title 1"/>
          <p:cNvSpPr txBox="1">
            <a:spLocks/>
          </p:cNvSpPr>
          <p:nvPr/>
        </p:nvSpPr>
        <p:spPr>
          <a:xfrm>
            <a:off x="5638800" y="2286000"/>
            <a:ext cx="3505200" cy="396240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lnSpc>
                <a:spcPct val="110000"/>
              </a:lnSpc>
            </a:pPr>
            <a:r>
              <a:rPr lang="zh-TW" altLang="en-US" sz="2800" b="1" dirty="0" smtClean="0">
                <a:solidFill>
                  <a:prstClr val="white"/>
                </a:solidFill>
                <a:latin typeface="Calibri" panose="020F0502020204030204" pitchFamily="34" charset="0"/>
                <a:ea typeface="華康儷中黑" panose="020B0509000000000000" pitchFamily="49" charset="-120"/>
                <a:cs typeface="BiauKai"/>
              </a:rPr>
              <a:t>勾選現有消費品</a:t>
            </a:r>
            <a:r>
              <a:rPr lang="en-US" altLang="zh-TW" sz="2800" b="1" dirty="0" smtClean="0">
                <a:solidFill>
                  <a:prstClr val="white"/>
                </a:solidFill>
                <a:latin typeface="Calibri" panose="020F0502020204030204" pitchFamily="34" charset="0"/>
                <a:ea typeface="華康儷中黑" panose="020B0509000000000000" pitchFamily="49" charset="-120"/>
                <a:cs typeface="BiauKai"/>
              </a:rPr>
              <a:t>    </a:t>
            </a:r>
          </a:p>
          <a:p>
            <a:pPr algn="l">
              <a:lnSpc>
                <a:spcPct val="110000"/>
              </a:lnSpc>
            </a:pPr>
            <a:r>
              <a:rPr lang="zh-TW" altLang="en-US" sz="2800" b="1" dirty="0" smtClean="0">
                <a:solidFill>
                  <a:prstClr val="white"/>
                </a:solidFill>
                <a:latin typeface="Calibri" panose="020F0502020204030204" pitchFamily="34" charset="0"/>
                <a:ea typeface="華康儷中黑" panose="020B0509000000000000" pitchFamily="49" charset="-120"/>
                <a:cs typeface="BiauKai"/>
              </a:rPr>
              <a:t>立即換算對等</a:t>
            </a:r>
            <a:r>
              <a:rPr lang="en-US" altLang="zh-TW" sz="2800" b="1" dirty="0" smtClean="0">
                <a:solidFill>
                  <a:prstClr val="white"/>
                </a:solidFill>
                <a:latin typeface="Calibri" panose="020F0502020204030204" pitchFamily="34" charset="0"/>
                <a:ea typeface="華康儷中黑" panose="020B0509000000000000" pitchFamily="49" charset="-120"/>
                <a:cs typeface="BiauKai"/>
              </a:rPr>
              <a:t>BV    </a:t>
            </a:r>
          </a:p>
          <a:p>
            <a:pPr algn="l">
              <a:lnSpc>
                <a:spcPct val="110000"/>
              </a:lnSpc>
            </a:pPr>
            <a:r>
              <a:rPr lang="zh-TW" altLang="en-US" sz="2800" b="1" dirty="0" smtClean="0">
                <a:solidFill>
                  <a:prstClr val="white"/>
                </a:solidFill>
                <a:latin typeface="Calibri" panose="020F0502020204030204" pitchFamily="34" charset="0"/>
                <a:ea typeface="華康儷中黑" panose="020B0509000000000000" pitchFamily="49" charset="-120"/>
                <a:cs typeface="BiauKai"/>
              </a:rPr>
              <a:t>三個月內全面轉換</a:t>
            </a:r>
            <a:endParaRPr lang="en-US" altLang="zh-TW" sz="2800" b="1" dirty="0" smtClean="0">
              <a:solidFill>
                <a:prstClr val="white"/>
              </a:solidFill>
              <a:latin typeface="Calibri" panose="020F0502020204030204" pitchFamily="34" charset="0"/>
              <a:ea typeface="華康儷中黑" panose="020B0509000000000000" pitchFamily="49" charset="-120"/>
              <a:cs typeface="BiauKai"/>
            </a:endParaRPr>
          </a:p>
          <a:p>
            <a:pPr algn="l">
              <a:lnSpc>
                <a:spcPct val="110000"/>
              </a:lnSpc>
            </a:pPr>
            <a:r>
              <a:rPr lang="en-US" sz="2800" b="1" dirty="0" smtClean="0">
                <a:solidFill>
                  <a:prstClr val="white"/>
                </a:solidFill>
                <a:latin typeface="Calibri" panose="020F0502020204030204" pitchFamily="34" charset="0"/>
                <a:ea typeface="華康儷中黑" panose="020B0509000000000000" pitchFamily="49" charset="-120"/>
                <a:cs typeface="BiauKai"/>
              </a:rPr>
              <a:t>Convert your Spending into BV items</a:t>
            </a:r>
            <a:endParaRPr lang="en-US" sz="2800" b="1" dirty="0">
              <a:solidFill>
                <a:prstClr val="white"/>
              </a:solidFill>
              <a:latin typeface="Calibri" panose="020F0502020204030204" pitchFamily="34" charset="0"/>
              <a:ea typeface="華康儷中黑" panose="020B0509000000000000" pitchFamily="49" charset="-120"/>
              <a:cs typeface="BiauKai"/>
            </a:endParaRPr>
          </a:p>
        </p:txBody>
      </p:sp>
      <p:pic>
        <p:nvPicPr>
          <p:cNvPr id="8" name="Picture 4"/>
          <p:cNvPicPr>
            <a:picLocks noChangeAspect="1"/>
          </p:cNvPicPr>
          <p:nvPr/>
        </p:nvPicPr>
        <p:blipFill>
          <a:blip r:embed="rId4" cstate="screen"/>
          <a:stretch>
            <a:fillRect/>
          </a:stretch>
        </p:blipFill>
        <p:spPr>
          <a:xfrm>
            <a:off x="838200" y="1878745"/>
            <a:ext cx="5333999" cy="3676134"/>
          </a:xfrm>
          <a:prstGeom prst="rect">
            <a:avLst/>
          </a:prstGeom>
        </p:spPr>
      </p:pic>
    </p:spTree>
    <p:extLst>
      <p:ext uri="{BB962C8B-B14F-4D97-AF65-F5344CB8AC3E}">
        <p14:creationId xmlns:p14="http://schemas.microsoft.com/office/powerpoint/2010/main" val="31087582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175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1+#ppt_w/2"/>
                                          </p:val>
                                        </p:tav>
                                        <p:tav tm="100000">
                                          <p:val>
                                            <p:strVal val="#ppt_x"/>
                                          </p:val>
                                        </p:tav>
                                      </p:tavLst>
                                    </p:anim>
                                    <p:anim calcmode="lin" valueType="num">
                                      <p:cBhvr additive="base">
                                        <p:cTn id="20"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51" grpId="0"/>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Users\user\Dropbox\MA Convention\ShoppingAnnuity-2013 RoseCalvin\shoppingAnnuity\shoppinglist-2-1.jpg"/>
          <p:cNvPicPr>
            <a:picLocks noChangeAspect="1" noChangeArrowheads="1"/>
          </p:cNvPicPr>
          <p:nvPr/>
        </p:nvPicPr>
        <p:blipFill>
          <a:blip r:embed="rId2" cstate="screen"/>
          <a:srcRect/>
          <a:stretch>
            <a:fillRect/>
          </a:stretch>
        </p:blipFill>
        <p:spPr bwMode="auto">
          <a:xfrm>
            <a:off x="5410200" y="2057400"/>
            <a:ext cx="2971800" cy="39624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 name="內容版面配置區 2"/>
          <p:cNvSpPr txBox="1">
            <a:spLocks/>
          </p:cNvSpPr>
          <p:nvPr/>
        </p:nvSpPr>
        <p:spPr>
          <a:xfrm>
            <a:off x="457200" y="2590800"/>
            <a:ext cx="4495800" cy="3581400"/>
          </a:xfrm>
          <a:prstGeom prst="rect">
            <a:avLst/>
          </a:prstGeom>
        </p:spPr>
        <p:txBody>
          <a:bodyPr/>
          <a:lst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a:lstStyle>
          <a:p>
            <a:pPr fontAlgn="auto">
              <a:spcAft>
                <a:spcPts val="0"/>
              </a:spcAft>
              <a:buClr>
                <a:srgbClr val="31B6FD"/>
              </a:buClr>
            </a:pPr>
            <a:r>
              <a:rPr lang="en-US" altLang="zh-TW" sz="2800" dirty="0" err="1" smtClean="0">
                <a:solidFill>
                  <a:srgbClr val="073E87"/>
                </a:solidFill>
                <a:latin typeface="Calibri" pitchFamily="34" charset="0"/>
                <a:ea typeface="華康儷中黑" pitchFamily="49" charset="-120"/>
              </a:rPr>
              <a:t>和朋友夥伴分享</a:t>
            </a:r>
            <a:endParaRPr lang="en-US" altLang="zh-TW" sz="2800" dirty="0">
              <a:solidFill>
                <a:srgbClr val="073E87"/>
              </a:solidFill>
              <a:latin typeface="Calibri" pitchFamily="34" charset="0"/>
              <a:ea typeface="華康儷中黑" pitchFamily="49" charset="-120"/>
            </a:endParaRPr>
          </a:p>
          <a:p>
            <a:pPr fontAlgn="auto">
              <a:spcAft>
                <a:spcPts val="0"/>
              </a:spcAft>
              <a:buClr>
                <a:srgbClr val="31B6FD"/>
              </a:buClr>
            </a:pPr>
            <a:r>
              <a:rPr lang="zh-TW" altLang="en-US" sz="2800" dirty="0" smtClean="0">
                <a:solidFill>
                  <a:srgbClr val="073E87"/>
                </a:solidFill>
                <a:latin typeface="Calibri" pitchFamily="34" charset="0"/>
                <a:ea typeface="華康儷中黑" pitchFamily="49" charset="-120"/>
              </a:rPr>
              <a:t>提</a:t>
            </a:r>
            <a:r>
              <a:rPr lang="zh-TW" altLang="en-US" sz="2800" dirty="0">
                <a:solidFill>
                  <a:srgbClr val="073E87"/>
                </a:solidFill>
                <a:latin typeface="Calibri" pitchFamily="34" charset="0"/>
                <a:ea typeface="華康儷中黑" pitchFamily="49" charset="-120"/>
              </a:rPr>
              <a:t>供購物建議</a:t>
            </a:r>
            <a:endParaRPr lang="en-US" altLang="zh-TW" sz="2800" dirty="0">
              <a:solidFill>
                <a:srgbClr val="073E87"/>
              </a:solidFill>
              <a:latin typeface="Calibri" pitchFamily="34" charset="0"/>
              <a:ea typeface="華康儷中黑" pitchFamily="49" charset="-120"/>
            </a:endParaRPr>
          </a:p>
          <a:p>
            <a:pPr fontAlgn="auto">
              <a:spcAft>
                <a:spcPts val="0"/>
              </a:spcAft>
              <a:buClr>
                <a:srgbClr val="31B6FD"/>
              </a:buClr>
              <a:buFont typeface="Symbol" pitchFamily="18" charset="2"/>
              <a:buNone/>
            </a:pPr>
            <a:endParaRPr lang="en-US" altLang="zh-TW" sz="2800" dirty="0" smtClean="0">
              <a:solidFill>
                <a:srgbClr val="073E87"/>
              </a:solidFill>
              <a:latin typeface="Calibri" pitchFamily="34" charset="0"/>
              <a:ea typeface="華康儷中黑" pitchFamily="49" charset="-120"/>
            </a:endParaRPr>
          </a:p>
          <a:p>
            <a:pPr fontAlgn="auto">
              <a:spcAft>
                <a:spcPts val="0"/>
              </a:spcAft>
              <a:buClr>
                <a:srgbClr val="31B6FD"/>
              </a:buClr>
            </a:pPr>
            <a:r>
              <a:rPr lang="en-US" altLang="zh-TW" sz="2800" dirty="0">
                <a:solidFill>
                  <a:srgbClr val="073E87"/>
                </a:solidFill>
                <a:latin typeface="Calibri" pitchFamily="34" charset="0"/>
                <a:ea typeface="華康儷中黑" pitchFamily="49" charset="-120"/>
              </a:rPr>
              <a:t>Share with Partners and </a:t>
            </a:r>
            <a:r>
              <a:rPr lang="en-US" altLang="zh-TW" sz="2800" dirty="0" smtClean="0">
                <a:solidFill>
                  <a:srgbClr val="073E87"/>
                </a:solidFill>
                <a:latin typeface="Calibri" pitchFamily="34" charset="0"/>
                <a:ea typeface="華康儷中黑" pitchFamily="49" charset="-120"/>
              </a:rPr>
              <a:t>Friends</a:t>
            </a:r>
          </a:p>
          <a:p>
            <a:pPr fontAlgn="auto">
              <a:spcAft>
                <a:spcPts val="0"/>
              </a:spcAft>
              <a:buClr>
                <a:srgbClr val="31B6FD"/>
              </a:buClr>
            </a:pPr>
            <a:r>
              <a:rPr lang="en-US" altLang="zh-TW" sz="2800" dirty="0" smtClean="0">
                <a:solidFill>
                  <a:srgbClr val="073E87"/>
                </a:solidFill>
                <a:latin typeface="Calibri" pitchFamily="34" charset="0"/>
                <a:ea typeface="華康儷中黑" pitchFamily="49" charset="-120"/>
              </a:rPr>
              <a:t>Shopping Suggestions </a:t>
            </a:r>
          </a:p>
        </p:txBody>
      </p:sp>
      <p:sp>
        <p:nvSpPr>
          <p:cNvPr id="4" name="標題 1"/>
          <p:cNvSpPr txBox="1">
            <a:spLocks/>
          </p:cNvSpPr>
          <p:nvPr/>
        </p:nvSpPr>
        <p:spPr>
          <a:xfrm>
            <a:off x="381000" y="1219200"/>
            <a:ext cx="5369626" cy="1143000"/>
          </a:xfrm>
          <a:prstGeom prst="rect">
            <a:avLst/>
          </a:prstGeom>
        </p:spPr>
        <p:txBody>
          <a:bodyPr>
            <a:noAutofit/>
          </a:bodyPr>
          <a:lst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fontAlgn="auto">
              <a:spcAft>
                <a:spcPts val="0"/>
              </a:spcAft>
            </a:pPr>
            <a:r>
              <a:rPr lang="en-US" altLang="zh-TW" sz="3600" dirty="0" err="1">
                <a:solidFill>
                  <a:srgbClr val="073E87"/>
                </a:solidFill>
                <a:latin typeface="Calibri" pitchFamily="34" charset="0"/>
                <a:ea typeface="華康儷中黑" pitchFamily="49" charset="-120"/>
              </a:rPr>
              <a:t>利用家居購物清單</a:t>
            </a:r>
            <a:r>
              <a:rPr lang="en-US" altLang="zh-TW" sz="3600" dirty="0">
                <a:solidFill>
                  <a:srgbClr val="073E87"/>
                </a:solidFill>
                <a:latin typeface="Calibri" pitchFamily="34" charset="0"/>
                <a:ea typeface="華康儷中黑" pitchFamily="49" charset="-120"/>
              </a:rPr>
              <a:t/>
            </a:r>
            <a:br>
              <a:rPr lang="en-US" altLang="zh-TW" sz="3600" dirty="0">
                <a:solidFill>
                  <a:srgbClr val="073E87"/>
                </a:solidFill>
                <a:latin typeface="Calibri" pitchFamily="34" charset="0"/>
                <a:ea typeface="華康儷中黑" pitchFamily="49" charset="-120"/>
              </a:rPr>
            </a:br>
            <a:r>
              <a:rPr lang="en-US" altLang="zh-TW" sz="3200" dirty="0">
                <a:solidFill>
                  <a:srgbClr val="073E87"/>
                </a:solidFill>
                <a:latin typeface="Calibri" pitchFamily="34" charset="0"/>
                <a:ea typeface="華康儷中黑" pitchFamily="49" charset="-120"/>
              </a:rPr>
              <a:t>Use the Home Shopping List </a:t>
            </a:r>
            <a:endParaRPr lang="zh-TW" altLang="en-US" sz="3200" dirty="0">
              <a:solidFill>
                <a:srgbClr val="073E87"/>
              </a:solidFill>
              <a:latin typeface="Calibri" pitchFamily="34" charset="0"/>
              <a:ea typeface="華康儷中黑" pitchFamily="49" charset="-120"/>
            </a:endParaRPr>
          </a:p>
        </p:txBody>
      </p:sp>
    </p:spTree>
    <p:extLst>
      <p:ext uri="{BB962C8B-B14F-4D97-AF65-F5344CB8AC3E}">
        <p14:creationId xmlns:p14="http://schemas.microsoft.com/office/powerpoint/2010/main" val="33029734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2"/>
          <p:cNvPicPr>
            <a:picLocks noChangeAspect="1" noChangeArrowheads="1"/>
          </p:cNvPicPr>
          <p:nvPr/>
        </p:nvPicPr>
        <p:blipFill>
          <a:blip r:embed="rId4" cstate="screen"/>
          <a:srcRect/>
          <a:stretch>
            <a:fillRect/>
          </a:stretch>
        </p:blipFill>
        <p:spPr bwMode="auto">
          <a:xfrm>
            <a:off x="0" y="0"/>
            <a:ext cx="9144000" cy="7252138"/>
          </a:xfrm>
          <a:prstGeom prst="rect">
            <a:avLst/>
          </a:prstGeom>
          <a:noFill/>
          <a:ln w="9525">
            <a:noFill/>
            <a:miter lim="800000"/>
            <a:headEnd/>
            <a:tailEnd/>
          </a:ln>
        </p:spPr>
      </p:pic>
      <p:pic>
        <p:nvPicPr>
          <p:cNvPr id="38" name="Picture 1"/>
          <p:cNvPicPr>
            <a:picLocks noChangeAspect="1" noChangeArrowheads="1"/>
          </p:cNvPicPr>
          <p:nvPr/>
        </p:nvPicPr>
        <p:blipFill>
          <a:blip r:embed="rId5" cstate="screen"/>
          <a:srcRect/>
          <a:stretch>
            <a:fillRect/>
          </a:stretch>
        </p:blipFill>
        <p:spPr bwMode="auto">
          <a:xfrm>
            <a:off x="4038601" y="2708275"/>
            <a:ext cx="644396" cy="1523665"/>
          </a:xfrm>
          <a:prstGeom prst="rect">
            <a:avLst/>
          </a:prstGeom>
          <a:noFill/>
          <a:ln w="9525">
            <a:noFill/>
            <a:miter lim="800000"/>
            <a:headEnd/>
            <a:tailEnd/>
          </a:ln>
        </p:spPr>
      </p:pic>
      <p:pic>
        <p:nvPicPr>
          <p:cNvPr id="39" name="Picture 2"/>
          <p:cNvPicPr>
            <a:picLocks noChangeAspect="1" noChangeArrowheads="1"/>
          </p:cNvPicPr>
          <p:nvPr/>
        </p:nvPicPr>
        <p:blipFill>
          <a:blip r:embed="rId6" cstate="screen"/>
          <a:srcRect/>
          <a:stretch>
            <a:fillRect/>
          </a:stretch>
        </p:blipFill>
        <p:spPr bwMode="auto">
          <a:xfrm>
            <a:off x="5055361" y="2514600"/>
            <a:ext cx="780904" cy="1704337"/>
          </a:xfrm>
          <a:prstGeom prst="rect">
            <a:avLst/>
          </a:prstGeom>
          <a:noFill/>
          <a:ln w="9525">
            <a:noFill/>
            <a:miter lim="800000"/>
            <a:headEnd/>
            <a:tailEnd/>
          </a:ln>
        </p:spPr>
      </p:pic>
      <p:pic>
        <p:nvPicPr>
          <p:cNvPr id="40" name="Picture 3"/>
          <p:cNvPicPr>
            <a:picLocks noChangeAspect="1" noChangeArrowheads="1"/>
          </p:cNvPicPr>
          <p:nvPr/>
        </p:nvPicPr>
        <p:blipFill>
          <a:blip r:embed="rId7" cstate="screen"/>
          <a:srcRect/>
          <a:stretch>
            <a:fillRect/>
          </a:stretch>
        </p:blipFill>
        <p:spPr bwMode="auto">
          <a:xfrm>
            <a:off x="6193864" y="2828925"/>
            <a:ext cx="1273736" cy="1445374"/>
          </a:xfrm>
          <a:prstGeom prst="rect">
            <a:avLst/>
          </a:prstGeom>
          <a:noFill/>
          <a:ln w="9525">
            <a:noFill/>
            <a:miter lim="800000"/>
            <a:headEnd/>
            <a:tailEnd/>
          </a:ln>
        </p:spPr>
      </p:pic>
      <p:pic>
        <p:nvPicPr>
          <p:cNvPr id="41" name="Picture 5"/>
          <p:cNvPicPr>
            <a:picLocks noChangeAspect="1" noChangeArrowheads="1"/>
          </p:cNvPicPr>
          <p:nvPr/>
        </p:nvPicPr>
        <p:blipFill>
          <a:blip r:embed="rId8" cstate="screen"/>
          <a:srcRect/>
          <a:stretch>
            <a:fillRect/>
          </a:stretch>
        </p:blipFill>
        <p:spPr bwMode="auto">
          <a:xfrm>
            <a:off x="7924800" y="2666088"/>
            <a:ext cx="770866" cy="1555784"/>
          </a:xfrm>
          <a:prstGeom prst="rect">
            <a:avLst/>
          </a:prstGeom>
          <a:noFill/>
          <a:ln w="9525">
            <a:noFill/>
            <a:miter lim="800000"/>
            <a:headEnd/>
            <a:tailEnd/>
          </a:ln>
        </p:spPr>
      </p:pic>
      <p:pic>
        <p:nvPicPr>
          <p:cNvPr id="42" name="Picture 8"/>
          <p:cNvPicPr>
            <a:picLocks noChangeAspect="1" noChangeArrowheads="1"/>
          </p:cNvPicPr>
          <p:nvPr/>
        </p:nvPicPr>
        <p:blipFill>
          <a:blip r:embed="rId9"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3907293" y="2133600"/>
            <a:ext cx="825067" cy="2209800"/>
          </a:xfrm>
          <a:prstGeom prst="rect">
            <a:avLst/>
          </a:prstGeom>
          <a:noFill/>
          <a:ln w="9525">
            <a:noFill/>
            <a:miter lim="800000"/>
            <a:headEnd/>
            <a:tailEnd/>
          </a:ln>
        </p:spPr>
      </p:pic>
      <p:pic>
        <p:nvPicPr>
          <p:cNvPr id="43" name="Picture 9"/>
          <p:cNvPicPr>
            <a:picLocks noChangeAspect="1" noChangeArrowheads="1"/>
          </p:cNvPicPr>
          <p:nvPr/>
        </p:nvPicPr>
        <p:blipFill>
          <a:blip r:embed="rId10"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5112510" y="2084696"/>
            <a:ext cx="831090" cy="2258704"/>
          </a:xfrm>
          <a:prstGeom prst="rect">
            <a:avLst/>
          </a:prstGeom>
          <a:noFill/>
          <a:ln w="9525">
            <a:noFill/>
            <a:miter lim="800000"/>
            <a:headEnd/>
            <a:tailEnd/>
          </a:ln>
        </p:spPr>
      </p:pic>
      <p:pic>
        <p:nvPicPr>
          <p:cNvPr id="44" name="Picture 10"/>
          <p:cNvPicPr>
            <a:picLocks noChangeAspect="1" noChangeArrowheads="1"/>
          </p:cNvPicPr>
          <p:nvPr/>
        </p:nvPicPr>
        <p:blipFill>
          <a:blip r:embed="rId11"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6373365" y="2200275"/>
            <a:ext cx="1246635" cy="2180106"/>
          </a:xfrm>
          <a:prstGeom prst="rect">
            <a:avLst/>
          </a:prstGeom>
          <a:noFill/>
          <a:ln w="9525">
            <a:noFill/>
            <a:miter lim="800000"/>
            <a:headEnd/>
            <a:tailEnd/>
          </a:ln>
        </p:spPr>
      </p:pic>
      <p:pic>
        <p:nvPicPr>
          <p:cNvPr id="45" name="Picture 11"/>
          <p:cNvPicPr>
            <a:picLocks noChangeAspect="1" noChangeArrowheads="1"/>
          </p:cNvPicPr>
          <p:nvPr/>
        </p:nvPicPr>
        <p:blipFill>
          <a:blip r:embed="rId12"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757177" y="2223518"/>
            <a:ext cx="1082023" cy="2119882"/>
          </a:xfrm>
          <a:prstGeom prst="rect">
            <a:avLst/>
          </a:prstGeom>
          <a:noFill/>
          <a:ln w="9525">
            <a:noFill/>
            <a:miter lim="800000"/>
            <a:headEnd/>
            <a:tailEnd/>
          </a:ln>
        </p:spPr>
      </p:pic>
      <p:pic>
        <p:nvPicPr>
          <p:cNvPr id="46" name="Cash.mp3">
            <a:hlinkClick r:id="" action="ppaction://media"/>
          </p:cNvPr>
          <p:cNvPicPr>
            <a:picLocks noRot="1" noChangeAspect="1"/>
          </p:cNvPicPr>
          <p:nvPr>
            <a:audioFile r:link="rId2"/>
            <p:extLst>
              <p:ext uri="{DAA4B4D4-6D71-4841-9C94-3DE7FCFB9230}">
                <p14:media xmlns:p14="http://schemas.microsoft.com/office/powerpoint/2010/main" r:link="rId1"/>
              </p:ext>
            </p:extLst>
          </p:nvPr>
        </p:nvPicPr>
        <p:blipFill>
          <a:blip r:embed="rId13" cstate="screen"/>
          <a:stretch>
            <a:fillRect/>
          </a:stretch>
        </p:blipFill>
        <p:spPr bwMode="auto">
          <a:xfrm>
            <a:off x="9601200" y="5181600"/>
            <a:ext cx="529970" cy="529970"/>
          </a:xfrm>
          <a:prstGeom prst="rect">
            <a:avLst/>
          </a:prstGeom>
          <a:noFill/>
          <a:ln w="9525">
            <a:noFill/>
            <a:miter lim="800000"/>
            <a:headEnd/>
            <a:tailEnd/>
          </a:ln>
          <a:effectLst>
            <a:outerShdw algn="ctr" rotWithShape="0">
              <a:srgbClr val="808080">
                <a:alpha val="75000"/>
              </a:srgbClr>
            </a:outerShdw>
          </a:effectLst>
        </p:spPr>
      </p:pic>
      <p:sp>
        <p:nvSpPr>
          <p:cNvPr id="47" name="文字方塊 46"/>
          <p:cNvSpPr txBox="1"/>
          <p:nvPr/>
        </p:nvSpPr>
        <p:spPr>
          <a:xfrm>
            <a:off x="3810000" y="4599296"/>
            <a:ext cx="1066800" cy="615553"/>
          </a:xfrm>
          <a:prstGeom prst="rect">
            <a:avLst/>
          </a:prstGeom>
          <a:noFill/>
        </p:spPr>
        <p:txBody>
          <a:bodyPr wrap="square">
            <a:spAutoFit/>
          </a:bodyPr>
          <a:lstStyle/>
          <a:p>
            <a:pPr algn="ctr"/>
            <a:r>
              <a:rPr lang="zh-TW" altLang="en-US" dirty="0">
                <a:solidFill>
                  <a:srgbClr val="161616"/>
                </a:solidFill>
                <a:latin typeface="Calibri" pitchFamily="34" charset="0"/>
                <a:ea typeface="華康儷中黑" pitchFamily="49" charset="-120"/>
              </a:rPr>
              <a:t>清潔劑</a:t>
            </a:r>
            <a:endParaRPr lang="en-US" altLang="zh-TW" dirty="0">
              <a:solidFill>
                <a:srgbClr val="161616"/>
              </a:solidFill>
              <a:latin typeface="Calibri" pitchFamily="34" charset="0"/>
              <a:ea typeface="華康儷中黑" pitchFamily="49" charset="-120"/>
            </a:endParaRPr>
          </a:p>
          <a:p>
            <a:pPr algn="ctr"/>
            <a:r>
              <a:rPr lang="en-US" altLang="zh-TW" sz="1600" dirty="0">
                <a:solidFill>
                  <a:srgbClr val="161616"/>
                </a:solidFill>
                <a:latin typeface="Calibri" pitchFamily="34" charset="0"/>
                <a:ea typeface="華康儷中黑" pitchFamily="49" charset="-120"/>
              </a:rPr>
              <a:t>Cleaner</a:t>
            </a:r>
            <a:endParaRPr lang="zh-TW" altLang="en-US" sz="1600" dirty="0">
              <a:solidFill>
                <a:srgbClr val="161616"/>
              </a:solidFill>
              <a:latin typeface="Calibri" pitchFamily="34" charset="0"/>
              <a:ea typeface="華康儷中黑" pitchFamily="49" charset="-120"/>
            </a:endParaRPr>
          </a:p>
        </p:txBody>
      </p:sp>
      <p:sp>
        <p:nvSpPr>
          <p:cNvPr id="48" name="文字方塊 47"/>
          <p:cNvSpPr txBox="1"/>
          <p:nvPr/>
        </p:nvSpPr>
        <p:spPr>
          <a:xfrm>
            <a:off x="4800600" y="4572000"/>
            <a:ext cx="1219200" cy="861774"/>
          </a:xfrm>
          <a:prstGeom prst="rect">
            <a:avLst/>
          </a:prstGeom>
          <a:noFill/>
        </p:spPr>
        <p:txBody>
          <a:bodyPr wrap="square">
            <a:spAutoFit/>
          </a:bodyPr>
          <a:lstStyle/>
          <a:p>
            <a:pPr algn="ctr"/>
            <a:r>
              <a:rPr lang="zh-TW" altLang="en-US" dirty="0">
                <a:solidFill>
                  <a:srgbClr val="161616"/>
                </a:solidFill>
                <a:latin typeface="Calibri" pitchFamily="34" charset="0"/>
                <a:ea typeface="華康儷中黑" pitchFamily="49" charset="-120"/>
              </a:rPr>
              <a:t>洗碗液</a:t>
            </a:r>
            <a:endParaRPr lang="en-US" altLang="zh-TW" dirty="0">
              <a:solidFill>
                <a:srgbClr val="161616"/>
              </a:solidFill>
              <a:latin typeface="Calibri" pitchFamily="34" charset="0"/>
              <a:ea typeface="華康儷中黑" pitchFamily="49" charset="-120"/>
            </a:endParaRPr>
          </a:p>
          <a:p>
            <a:pPr algn="ctr"/>
            <a:r>
              <a:rPr lang="en-US" altLang="zh-TW" sz="1600" dirty="0">
                <a:solidFill>
                  <a:srgbClr val="161616"/>
                </a:solidFill>
                <a:latin typeface="Calibri" pitchFamily="34" charset="0"/>
                <a:ea typeface="華康儷中黑" pitchFamily="49" charset="-120"/>
              </a:rPr>
              <a:t>Dishwashing Detergent</a:t>
            </a:r>
            <a:endParaRPr lang="zh-TW" altLang="en-US" sz="1600" dirty="0">
              <a:solidFill>
                <a:srgbClr val="161616"/>
              </a:solidFill>
              <a:latin typeface="Calibri" pitchFamily="34" charset="0"/>
              <a:ea typeface="華康儷中黑" pitchFamily="49" charset="-120"/>
            </a:endParaRPr>
          </a:p>
        </p:txBody>
      </p:sp>
      <p:sp>
        <p:nvSpPr>
          <p:cNvPr id="49" name="文字方塊 48"/>
          <p:cNvSpPr txBox="1"/>
          <p:nvPr/>
        </p:nvSpPr>
        <p:spPr>
          <a:xfrm>
            <a:off x="6310952" y="4544704"/>
            <a:ext cx="1080448" cy="861774"/>
          </a:xfrm>
          <a:prstGeom prst="rect">
            <a:avLst/>
          </a:prstGeom>
          <a:noFill/>
        </p:spPr>
        <p:txBody>
          <a:bodyPr wrap="square">
            <a:spAutoFit/>
          </a:bodyPr>
          <a:lstStyle/>
          <a:p>
            <a:r>
              <a:rPr lang="zh-TW" altLang="en-US" dirty="0">
                <a:solidFill>
                  <a:srgbClr val="161616"/>
                </a:solidFill>
                <a:latin typeface="Calibri" pitchFamily="34" charset="0"/>
                <a:ea typeface="華康儷中黑" pitchFamily="49" charset="-120"/>
              </a:rPr>
              <a:t>洗衣液</a:t>
            </a:r>
            <a:endParaRPr lang="en-US" altLang="zh-TW" dirty="0">
              <a:solidFill>
                <a:srgbClr val="161616"/>
              </a:solidFill>
              <a:latin typeface="Calibri" pitchFamily="34" charset="0"/>
              <a:ea typeface="華康儷中黑" pitchFamily="49" charset="-120"/>
            </a:endParaRPr>
          </a:p>
          <a:p>
            <a:pPr algn="ctr"/>
            <a:r>
              <a:rPr lang="en-US" altLang="zh-TW" sz="1600" dirty="0">
                <a:solidFill>
                  <a:srgbClr val="161616"/>
                </a:solidFill>
                <a:latin typeface="Calibri" pitchFamily="34" charset="0"/>
                <a:ea typeface="華康儷中黑" pitchFamily="49" charset="-120"/>
              </a:rPr>
              <a:t>Laundry</a:t>
            </a:r>
          </a:p>
          <a:p>
            <a:pPr algn="ctr"/>
            <a:r>
              <a:rPr lang="en-US" altLang="zh-TW" sz="1600" dirty="0">
                <a:solidFill>
                  <a:srgbClr val="161616"/>
                </a:solidFill>
                <a:latin typeface="Calibri" pitchFamily="34" charset="0"/>
                <a:ea typeface="華康儷中黑" pitchFamily="49" charset="-120"/>
              </a:rPr>
              <a:t>Detergent</a:t>
            </a:r>
          </a:p>
        </p:txBody>
      </p:sp>
      <p:sp>
        <p:nvSpPr>
          <p:cNvPr id="50" name="文字方塊 49"/>
          <p:cNvSpPr txBox="1"/>
          <p:nvPr/>
        </p:nvSpPr>
        <p:spPr>
          <a:xfrm>
            <a:off x="7924800" y="4572000"/>
            <a:ext cx="910970" cy="861774"/>
          </a:xfrm>
          <a:prstGeom prst="rect">
            <a:avLst/>
          </a:prstGeom>
          <a:noFill/>
        </p:spPr>
        <p:txBody>
          <a:bodyPr wrap="square">
            <a:spAutoFit/>
          </a:bodyPr>
          <a:lstStyle/>
          <a:p>
            <a:pPr algn="ctr"/>
            <a:r>
              <a:rPr lang="zh-TW" altLang="en-US" dirty="0">
                <a:solidFill>
                  <a:srgbClr val="161616"/>
                </a:solidFill>
                <a:latin typeface="Calibri" pitchFamily="34" charset="0"/>
                <a:ea typeface="華康儷中黑" pitchFamily="49" charset="-120"/>
              </a:rPr>
              <a:t>柔順劑</a:t>
            </a:r>
            <a:endParaRPr lang="en-US" altLang="zh-TW" dirty="0">
              <a:solidFill>
                <a:srgbClr val="161616"/>
              </a:solidFill>
              <a:latin typeface="Calibri" pitchFamily="34" charset="0"/>
              <a:ea typeface="華康儷中黑" pitchFamily="49" charset="-120"/>
            </a:endParaRPr>
          </a:p>
          <a:p>
            <a:pPr algn="ctr"/>
            <a:r>
              <a:rPr lang="en-US" altLang="zh-TW" sz="1600" dirty="0">
                <a:solidFill>
                  <a:srgbClr val="161616"/>
                </a:solidFill>
                <a:latin typeface="Calibri" pitchFamily="34" charset="0"/>
                <a:ea typeface="華康儷中黑" pitchFamily="49" charset="-120"/>
              </a:rPr>
              <a:t>Fabric</a:t>
            </a:r>
          </a:p>
          <a:p>
            <a:pPr algn="ctr"/>
            <a:r>
              <a:rPr lang="en-US" altLang="zh-TW" sz="1600" dirty="0">
                <a:solidFill>
                  <a:srgbClr val="161616"/>
                </a:solidFill>
                <a:latin typeface="Calibri" pitchFamily="34" charset="0"/>
                <a:ea typeface="華康儷中黑" pitchFamily="49" charset="-120"/>
              </a:rPr>
              <a:t>Softener</a:t>
            </a:r>
            <a:endParaRPr lang="zh-TW" altLang="en-US" sz="1600" dirty="0">
              <a:solidFill>
                <a:srgbClr val="161616"/>
              </a:solidFill>
              <a:latin typeface="Calibri" pitchFamily="34" charset="0"/>
              <a:ea typeface="華康儷中黑" pitchFamily="49" charset="-120"/>
            </a:endParaRPr>
          </a:p>
        </p:txBody>
      </p:sp>
      <p:sp>
        <p:nvSpPr>
          <p:cNvPr id="51" name="文字方塊 50"/>
          <p:cNvSpPr txBox="1"/>
          <p:nvPr/>
        </p:nvSpPr>
        <p:spPr>
          <a:xfrm>
            <a:off x="3581400" y="4572000"/>
            <a:ext cx="1371600" cy="2246769"/>
          </a:xfrm>
          <a:prstGeom prst="rect">
            <a:avLst/>
          </a:prstGeom>
          <a:noFill/>
        </p:spPr>
        <p:txBody>
          <a:bodyPr wrap="square">
            <a:spAutoFit/>
          </a:bodyPr>
          <a:lstStyle/>
          <a:p>
            <a:pPr algn="ctr"/>
            <a:r>
              <a:rPr lang="en-US" altLang="zh-TW" dirty="0">
                <a:solidFill>
                  <a:srgbClr val="161616"/>
                </a:solidFill>
                <a:latin typeface="Calibri" pitchFamily="34" charset="0"/>
                <a:ea typeface="華康儷中黑" pitchFamily="49" charset="-120"/>
              </a:rPr>
              <a:t>Snap</a:t>
            </a:r>
          </a:p>
          <a:p>
            <a:pPr algn="ctr"/>
            <a:r>
              <a:rPr lang="zh-TW" altLang="en-US" dirty="0">
                <a:solidFill>
                  <a:srgbClr val="161616"/>
                </a:solidFill>
                <a:latin typeface="Calibri" pitchFamily="34" charset="0"/>
                <a:ea typeface="華康儷中黑" pitchFamily="49" charset="-120"/>
              </a:rPr>
              <a:t>萬用清潔劑</a:t>
            </a:r>
            <a:endParaRPr lang="en-US" altLang="zh-TW" dirty="0">
              <a:solidFill>
                <a:srgbClr val="161616"/>
              </a:solidFill>
              <a:latin typeface="Calibri" pitchFamily="34" charset="0"/>
              <a:ea typeface="華康儷中黑" pitchFamily="49" charset="-120"/>
            </a:endParaRPr>
          </a:p>
          <a:p>
            <a:pPr algn="ctr"/>
            <a:r>
              <a:rPr lang="en-US" altLang="zh-TW" dirty="0">
                <a:solidFill>
                  <a:srgbClr val="161616"/>
                </a:solidFill>
                <a:latin typeface="Calibri" pitchFamily="34" charset="0"/>
                <a:ea typeface="華康儷中黑" pitchFamily="49" charset="-120"/>
              </a:rPr>
              <a:t>Multi-purpose Natural Concentrate</a:t>
            </a:r>
            <a:endParaRPr lang="zh-TW" altLang="en-US" dirty="0">
              <a:solidFill>
                <a:srgbClr val="161616"/>
              </a:solidFill>
              <a:latin typeface="Calibri" pitchFamily="34" charset="0"/>
              <a:ea typeface="華康儷中黑" pitchFamily="49" charset="-120"/>
            </a:endParaRPr>
          </a:p>
          <a:p>
            <a:pPr algn="ctr"/>
            <a:endParaRPr lang="zh-TW" altLang="en-US" sz="3200" dirty="0">
              <a:solidFill>
                <a:srgbClr val="161616"/>
              </a:solidFill>
              <a:latin typeface="Calibri" pitchFamily="34" charset="0"/>
              <a:ea typeface="華康儷中黑" pitchFamily="49" charset="-120"/>
            </a:endParaRPr>
          </a:p>
        </p:txBody>
      </p:sp>
      <p:sp>
        <p:nvSpPr>
          <p:cNvPr id="52" name="文字方塊 51"/>
          <p:cNvSpPr txBox="1"/>
          <p:nvPr/>
        </p:nvSpPr>
        <p:spPr>
          <a:xfrm>
            <a:off x="4495800" y="4544704"/>
            <a:ext cx="2133600" cy="1200329"/>
          </a:xfrm>
          <a:prstGeom prst="rect">
            <a:avLst/>
          </a:prstGeom>
          <a:noFill/>
        </p:spPr>
        <p:txBody>
          <a:bodyPr wrap="square">
            <a:spAutoFit/>
          </a:bodyPr>
          <a:lstStyle/>
          <a:p>
            <a:pPr algn="ctr"/>
            <a:r>
              <a:rPr lang="en-US" altLang="zh-TW" dirty="0">
                <a:solidFill>
                  <a:srgbClr val="161616"/>
                </a:solidFill>
                <a:latin typeface="Calibri" pitchFamily="34" charset="0"/>
                <a:ea typeface="華康儷中黑" pitchFamily="49" charset="-120"/>
              </a:rPr>
              <a:t>Snap</a:t>
            </a:r>
          </a:p>
          <a:p>
            <a:pPr algn="ctr"/>
            <a:r>
              <a:rPr lang="zh-TW" altLang="en-US" dirty="0">
                <a:solidFill>
                  <a:srgbClr val="161616"/>
                </a:solidFill>
                <a:latin typeface="Calibri" pitchFamily="34" charset="0"/>
                <a:ea typeface="華康儷中黑" pitchFamily="49" charset="-120"/>
              </a:rPr>
              <a:t>抗菌洗潔精</a:t>
            </a:r>
            <a:endParaRPr lang="en-US" altLang="zh-TW" dirty="0">
              <a:solidFill>
                <a:srgbClr val="161616"/>
              </a:solidFill>
              <a:latin typeface="Calibri" pitchFamily="34" charset="0"/>
              <a:ea typeface="華康儷中黑" pitchFamily="49" charset="-120"/>
            </a:endParaRPr>
          </a:p>
          <a:p>
            <a:pPr algn="ctr"/>
            <a:r>
              <a:rPr lang="en-US" altLang="zh-TW" dirty="0">
                <a:solidFill>
                  <a:srgbClr val="161616"/>
                </a:solidFill>
                <a:latin typeface="Calibri" pitchFamily="34" charset="0"/>
                <a:ea typeface="華康儷中黑" pitchFamily="49" charset="-120"/>
              </a:rPr>
              <a:t>Dishwashing</a:t>
            </a:r>
          </a:p>
          <a:p>
            <a:pPr algn="ctr"/>
            <a:r>
              <a:rPr lang="en-US" altLang="zh-TW" dirty="0">
                <a:solidFill>
                  <a:srgbClr val="161616"/>
                </a:solidFill>
                <a:latin typeface="Calibri" pitchFamily="34" charset="0"/>
                <a:ea typeface="華康儷中黑" pitchFamily="49" charset="-120"/>
              </a:rPr>
              <a:t>Liquid</a:t>
            </a:r>
          </a:p>
        </p:txBody>
      </p:sp>
      <p:sp>
        <p:nvSpPr>
          <p:cNvPr id="53" name="文字方塊 52"/>
          <p:cNvSpPr txBox="1"/>
          <p:nvPr/>
        </p:nvSpPr>
        <p:spPr>
          <a:xfrm>
            <a:off x="6248400" y="4544704"/>
            <a:ext cx="1371600" cy="1692771"/>
          </a:xfrm>
          <a:prstGeom prst="rect">
            <a:avLst/>
          </a:prstGeom>
          <a:noFill/>
        </p:spPr>
        <p:txBody>
          <a:bodyPr wrap="square">
            <a:spAutoFit/>
          </a:bodyPr>
          <a:lstStyle/>
          <a:p>
            <a:pPr algn="ctr"/>
            <a:r>
              <a:rPr lang="en-US" altLang="zh-TW" dirty="0">
                <a:solidFill>
                  <a:srgbClr val="161616"/>
                </a:solidFill>
                <a:latin typeface="Calibri" pitchFamily="34" charset="0"/>
                <a:ea typeface="華康儷中黑" pitchFamily="49" charset="-120"/>
              </a:rPr>
              <a:t>Snap</a:t>
            </a:r>
          </a:p>
          <a:p>
            <a:pPr algn="ctr"/>
            <a:r>
              <a:rPr lang="zh-TW" altLang="en-US" dirty="0">
                <a:solidFill>
                  <a:srgbClr val="161616"/>
                </a:solidFill>
                <a:latin typeface="Calibri" pitchFamily="34" charset="0"/>
                <a:ea typeface="華康儷中黑" pitchFamily="49" charset="-120"/>
              </a:rPr>
              <a:t>洗衣液</a:t>
            </a:r>
            <a:endParaRPr lang="en-US" altLang="zh-TW" dirty="0">
              <a:solidFill>
                <a:srgbClr val="161616"/>
              </a:solidFill>
              <a:latin typeface="Calibri" pitchFamily="34" charset="0"/>
              <a:ea typeface="華康儷中黑" pitchFamily="49" charset="-120"/>
            </a:endParaRPr>
          </a:p>
          <a:p>
            <a:pPr algn="ctr"/>
            <a:r>
              <a:rPr lang="en-US" altLang="zh-TW" dirty="0">
                <a:solidFill>
                  <a:srgbClr val="161616"/>
                </a:solidFill>
                <a:latin typeface="Calibri" pitchFamily="34" charset="0"/>
                <a:ea typeface="華康儷中黑" pitchFamily="49" charset="-120"/>
              </a:rPr>
              <a:t>Laundry</a:t>
            </a:r>
          </a:p>
          <a:p>
            <a:pPr algn="ctr"/>
            <a:r>
              <a:rPr lang="en-US" altLang="zh-TW" dirty="0">
                <a:solidFill>
                  <a:srgbClr val="161616"/>
                </a:solidFill>
                <a:latin typeface="Calibri" pitchFamily="34" charset="0"/>
                <a:ea typeface="華康儷中黑" pitchFamily="49" charset="-120"/>
              </a:rPr>
              <a:t>Detergent</a:t>
            </a:r>
            <a:endParaRPr lang="zh-TW" altLang="en-US" dirty="0">
              <a:solidFill>
                <a:srgbClr val="161616"/>
              </a:solidFill>
              <a:latin typeface="Calibri" pitchFamily="34" charset="0"/>
              <a:ea typeface="華康儷中黑" pitchFamily="49" charset="-120"/>
            </a:endParaRPr>
          </a:p>
          <a:p>
            <a:endParaRPr lang="zh-TW" altLang="en-US" sz="3200" dirty="0">
              <a:solidFill>
                <a:srgbClr val="161616"/>
              </a:solidFill>
              <a:latin typeface="Calibri" pitchFamily="34" charset="0"/>
              <a:ea typeface="華康儷中黑" pitchFamily="49" charset="-120"/>
            </a:endParaRPr>
          </a:p>
        </p:txBody>
      </p:sp>
      <p:grpSp>
        <p:nvGrpSpPr>
          <p:cNvPr id="2" name="群組 53"/>
          <p:cNvGrpSpPr>
            <a:grpSpLocks/>
          </p:cNvGrpSpPr>
          <p:nvPr/>
        </p:nvGrpSpPr>
        <p:grpSpPr bwMode="auto">
          <a:xfrm>
            <a:off x="457200" y="4572000"/>
            <a:ext cx="4495800" cy="1981200"/>
            <a:chOff x="3352800" y="4953000"/>
            <a:chExt cx="4335237" cy="1905000"/>
          </a:xfrm>
        </p:grpSpPr>
        <p:sp>
          <p:nvSpPr>
            <p:cNvPr id="55" name="十二角星形 54"/>
            <p:cNvSpPr/>
            <p:nvPr/>
          </p:nvSpPr>
          <p:spPr bwMode="auto">
            <a:xfrm>
              <a:off x="3352800" y="4953000"/>
              <a:ext cx="1905000" cy="1905000"/>
            </a:xfrm>
            <a:prstGeom prst="star12">
              <a:avLst/>
            </a:prstGeom>
            <a:solidFill>
              <a:srgbClr val="FF0000"/>
            </a:solidFill>
            <a:ln w="9525" cap="flat" cmpd="sng" algn="ctr">
              <a:solidFill>
                <a:schemeClr val="tx1"/>
              </a:solidFill>
              <a:prstDash val="solid"/>
              <a:round/>
              <a:headEnd type="none" w="med" len="med"/>
              <a:tailEnd type="none" w="med" len="med"/>
            </a:ln>
            <a:effectLst/>
          </p:spPr>
          <p:txBody>
            <a:bodyPr/>
            <a:lstStyle/>
            <a:p>
              <a:pPr eaLnBrk="0" hangingPunct="0">
                <a:defRPr/>
              </a:pPr>
              <a:endParaRPr lang="zh-TW" altLang="en-US" sz="4000">
                <a:solidFill>
                  <a:srgbClr val="FFFFFF"/>
                </a:solidFill>
                <a:latin typeface="Calibri" pitchFamily="34" charset="0"/>
                <a:ea typeface="華康儷中黑" pitchFamily="49" charset="-120"/>
              </a:endParaRPr>
            </a:p>
          </p:txBody>
        </p:sp>
        <p:sp>
          <p:nvSpPr>
            <p:cNvPr id="56" name="文字方塊 17"/>
            <p:cNvSpPr txBox="1">
              <a:spLocks noChangeArrowheads="1"/>
            </p:cNvSpPr>
            <p:nvPr/>
          </p:nvSpPr>
          <p:spPr bwMode="auto">
            <a:xfrm>
              <a:off x="3725635" y="5577105"/>
              <a:ext cx="3962402" cy="621472"/>
            </a:xfrm>
            <a:prstGeom prst="rect">
              <a:avLst/>
            </a:prstGeom>
            <a:noFill/>
            <a:ln w="9525">
              <a:noFill/>
              <a:miter lim="800000"/>
              <a:headEnd/>
              <a:tailEnd/>
            </a:ln>
          </p:spPr>
          <p:txBody>
            <a:bodyPr>
              <a:spAutoFit/>
            </a:bodyPr>
            <a:lstStyle/>
            <a:p>
              <a:r>
                <a:rPr lang="en-US" altLang="zh-TW" sz="3600" dirty="0">
                  <a:solidFill>
                    <a:srgbClr val="FFFFFF"/>
                  </a:solidFill>
                  <a:latin typeface="Calibri" pitchFamily="34" charset="0"/>
                  <a:ea typeface="華康儷中黑" pitchFamily="49" charset="-120"/>
                </a:rPr>
                <a:t>22 BV</a:t>
              </a:r>
              <a:endParaRPr lang="zh-TW" altLang="en-US" sz="3600" dirty="0">
                <a:solidFill>
                  <a:srgbClr val="FFFFFF"/>
                </a:solidFill>
                <a:latin typeface="Calibri" pitchFamily="34" charset="0"/>
                <a:ea typeface="華康儷中黑" pitchFamily="49" charset="-120"/>
              </a:endParaRPr>
            </a:p>
          </p:txBody>
        </p:sp>
      </p:grpSp>
      <p:sp>
        <p:nvSpPr>
          <p:cNvPr id="57" name="文字方塊 56"/>
          <p:cNvSpPr txBox="1"/>
          <p:nvPr/>
        </p:nvSpPr>
        <p:spPr>
          <a:xfrm>
            <a:off x="7010400" y="4536744"/>
            <a:ext cx="2590800" cy="1415772"/>
          </a:xfrm>
          <a:prstGeom prst="rect">
            <a:avLst/>
          </a:prstGeom>
          <a:noFill/>
        </p:spPr>
        <p:txBody>
          <a:bodyPr wrap="square">
            <a:spAutoFit/>
          </a:bodyPr>
          <a:lstStyle/>
          <a:p>
            <a:pPr algn="ctr"/>
            <a:r>
              <a:rPr lang="en-US" altLang="zh-TW" dirty="0">
                <a:solidFill>
                  <a:srgbClr val="161616"/>
                </a:solidFill>
                <a:latin typeface="Calibri" pitchFamily="34" charset="0"/>
                <a:ea typeface="華康儷中黑" pitchFamily="49" charset="-120"/>
              </a:rPr>
              <a:t>Snap</a:t>
            </a:r>
          </a:p>
          <a:p>
            <a:pPr algn="ctr"/>
            <a:r>
              <a:rPr lang="zh-TW" altLang="en-US" dirty="0">
                <a:solidFill>
                  <a:srgbClr val="161616"/>
                </a:solidFill>
                <a:latin typeface="Calibri" pitchFamily="34" charset="0"/>
                <a:ea typeface="華康儷中黑" pitchFamily="49" charset="-120"/>
              </a:rPr>
              <a:t>衣物柔順劑</a:t>
            </a:r>
            <a:endParaRPr lang="en-US" altLang="zh-TW" dirty="0">
              <a:solidFill>
                <a:srgbClr val="161616"/>
              </a:solidFill>
              <a:latin typeface="Calibri" pitchFamily="34" charset="0"/>
              <a:ea typeface="華康儷中黑" pitchFamily="49" charset="-120"/>
            </a:endParaRPr>
          </a:p>
          <a:p>
            <a:pPr algn="ctr"/>
            <a:r>
              <a:rPr lang="en-US" altLang="zh-TW" dirty="0">
                <a:solidFill>
                  <a:srgbClr val="161616"/>
                </a:solidFill>
                <a:latin typeface="Calibri" pitchFamily="34" charset="0"/>
                <a:ea typeface="華康儷中黑" pitchFamily="49" charset="-120"/>
              </a:rPr>
              <a:t>Fabric Softener</a:t>
            </a:r>
            <a:endParaRPr lang="zh-TW" altLang="en-US" dirty="0">
              <a:solidFill>
                <a:srgbClr val="161616"/>
              </a:solidFill>
              <a:latin typeface="Calibri" pitchFamily="34" charset="0"/>
              <a:ea typeface="華康儷中黑" pitchFamily="49" charset="-120"/>
            </a:endParaRPr>
          </a:p>
          <a:p>
            <a:endParaRPr lang="zh-TW" altLang="en-US" sz="3200" dirty="0">
              <a:solidFill>
                <a:srgbClr val="161616"/>
              </a:solidFill>
              <a:latin typeface="Calibri" pitchFamily="34" charset="0"/>
              <a:ea typeface="華康儷中黑" pitchFamily="49" charset="-120"/>
            </a:endParaRPr>
          </a:p>
        </p:txBody>
      </p:sp>
    </p:spTree>
    <p:extLst>
      <p:ext uri="{BB962C8B-B14F-4D97-AF65-F5344CB8AC3E}">
        <p14:creationId xmlns:p14="http://schemas.microsoft.com/office/powerpoint/2010/main" val="4178838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xit" presetSubtype="16" fill="hold" nodeType="clickEffect">
                                  <p:stCondLst>
                                    <p:cond delay="0"/>
                                  </p:stCondLst>
                                  <p:childTnLst>
                                    <p:animEffect transition="out" filter="box(in)">
                                      <p:cBhvr>
                                        <p:cTn id="6" dur="500"/>
                                        <p:tgtEl>
                                          <p:spTgt spid="38"/>
                                        </p:tgtEl>
                                      </p:cBhvr>
                                    </p:animEffect>
                                    <p:set>
                                      <p:cBhvr>
                                        <p:cTn id="7" dur="1" fill="hold">
                                          <p:stCondLst>
                                            <p:cond delay="499"/>
                                          </p:stCondLst>
                                        </p:cTn>
                                        <p:tgtEl>
                                          <p:spTgt spid="38"/>
                                        </p:tgtEl>
                                        <p:attrNameLst>
                                          <p:attrName>style.visibility</p:attrName>
                                        </p:attrNameLst>
                                      </p:cBhvr>
                                      <p:to>
                                        <p:strVal val="hidden"/>
                                      </p:to>
                                    </p:set>
                                  </p:childTnLst>
                                </p:cTn>
                              </p:par>
                              <p:par>
                                <p:cTn id="8" presetID="4" presetClass="exit" presetSubtype="16" fill="hold" grpId="0" nodeType="withEffect">
                                  <p:stCondLst>
                                    <p:cond delay="0"/>
                                  </p:stCondLst>
                                  <p:childTnLst>
                                    <p:animEffect transition="out" filter="box(in)">
                                      <p:cBhvr>
                                        <p:cTn id="9" dur="500"/>
                                        <p:tgtEl>
                                          <p:spTgt spid="47"/>
                                        </p:tgtEl>
                                      </p:cBhvr>
                                    </p:animEffect>
                                    <p:set>
                                      <p:cBhvr>
                                        <p:cTn id="10" dur="1" fill="hold">
                                          <p:stCondLst>
                                            <p:cond delay="499"/>
                                          </p:stCondLst>
                                        </p:cTn>
                                        <p:tgtEl>
                                          <p:spTgt spid="47"/>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4" presetClass="exit" presetSubtype="16" fill="hold" nodeType="clickEffect">
                                  <p:stCondLst>
                                    <p:cond delay="0"/>
                                  </p:stCondLst>
                                  <p:childTnLst>
                                    <p:animEffect transition="out" filter="box(in)">
                                      <p:cBhvr>
                                        <p:cTn id="14" dur="500"/>
                                        <p:tgtEl>
                                          <p:spTgt spid="39"/>
                                        </p:tgtEl>
                                      </p:cBhvr>
                                    </p:animEffect>
                                    <p:set>
                                      <p:cBhvr>
                                        <p:cTn id="15" dur="1" fill="hold">
                                          <p:stCondLst>
                                            <p:cond delay="499"/>
                                          </p:stCondLst>
                                        </p:cTn>
                                        <p:tgtEl>
                                          <p:spTgt spid="39"/>
                                        </p:tgtEl>
                                        <p:attrNameLst>
                                          <p:attrName>style.visibility</p:attrName>
                                        </p:attrNameLst>
                                      </p:cBhvr>
                                      <p:to>
                                        <p:strVal val="hidden"/>
                                      </p:to>
                                    </p:set>
                                  </p:childTnLst>
                                </p:cTn>
                              </p:par>
                              <p:par>
                                <p:cTn id="16" presetID="4" presetClass="exit" presetSubtype="16" fill="hold" grpId="0" nodeType="withEffect">
                                  <p:stCondLst>
                                    <p:cond delay="0"/>
                                  </p:stCondLst>
                                  <p:childTnLst>
                                    <p:animEffect transition="out" filter="box(in)">
                                      <p:cBhvr>
                                        <p:cTn id="17" dur="500"/>
                                        <p:tgtEl>
                                          <p:spTgt spid="48"/>
                                        </p:tgtEl>
                                      </p:cBhvr>
                                    </p:animEffect>
                                    <p:set>
                                      <p:cBhvr>
                                        <p:cTn id="18" dur="1" fill="hold">
                                          <p:stCondLst>
                                            <p:cond delay="499"/>
                                          </p:stCondLst>
                                        </p:cTn>
                                        <p:tgtEl>
                                          <p:spTgt spid="48"/>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4" presetClass="exit" presetSubtype="16" fill="hold" nodeType="clickEffect">
                                  <p:stCondLst>
                                    <p:cond delay="0"/>
                                  </p:stCondLst>
                                  <p:childTnLst>
                                    <p:animEffect transition="out" filter="box(in)">
                                      <p:cBhvr>
                                        <p:cTn id="22" dur="500"/>
                                        <p:tgtEl>
                                          <p:spTgt spid="40"/>
                                        </p:tgtEl>
                                      </p:cBhvr>
                                    </p:animEffect>
                                    <p:set>
                                      <p:cBhvr>
                                        <p:cTn id="23" dur="1" fill="hold">
                                          <p:stCondLst>
                                            <p:cond delay="499"/>
                                          </p:stCondLst>
                                        </p:cTn>
                                        <p:tgtEl>
                                          <p:spTgt spid="40"/>
                                        </p:tgtEl>
                                        <p:attrNameLst>
                                          <p:attrName>style.visibility</p:attrName>
                                        </p:attrNameLst>
                                      </p:cBhvr>
                                      <p:to>
                                        <p:strVal val="hidden"/>
                                      </p:to>
                                    </p:set>
                                  </p:childTnLst>
                                </p:cTn>
                              </p:par>
                              <p:par>
                                <p:cTn id="24" presetID="4" presetClass="exit" presetSubtype="16" fill="hold" grpId="0" nodeType="withEffect">
                                  <p:stCondLst>
                                    <p:cond delay="0"/>
                                  </p:stCondLst>
                                  <p:childTnLst>
                                    <p:animEffect transition="out" filter="box(in)">
                                      <p:cBhvr>
                                        <p:cTn id="25" dur="500"/>
                                        <p:tgtEl>
                                          <p:spTgt spid="49"/>
                                        </p:tgtEl>
                                      </p:cBhvr>
                                    </p:animEffect>
                                    <p:set>
                                      <p:cBhvr>
                                        <p:cTn id="26" dur="1" fill="hold">
                                          <p:stCondLst>
                                            <p:cond delay="499"/>
                                          </p:stCondLst>
                                        </p:cTn>
                                        <p:tgtEl>
                                          <p:spTgt spid="49"/>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4" presetClass="exit" presetSubtype="16" fill="hold" nodeType="clickEffect">
                                  <p:stCondLst>
                                    <p:cond delay="0"/>
                                  </p:stCondLst>
                                  <p:childTnLst>
                                    <p:animEffect transition="out" filter="box(in)">
                                      <p:cBhvr>
                                        <p:cTn id="30" dur="500"/>
                                        <p:tgtEl>
                                          <p:spTgt spid="41"/>
                                        </p:tgtEl>
                                      </p:cBhvr>
                                    </p:animEffect>
                                    <p:set>
                                      <p:cBhvr>
                                        <p:cTn id="31" dur="1" fill="hold">
                                          <p:stCondLst>
                                            <p:cond delay="499"/>
                                          </p:stCondLst>
                                        </p:cTn>
                                        <p:tgtEl>
                                          <p:spTgt spid="41"/>
                                        </p:tgtEl>
                                        <p:attrNameLst>
                                          <p:attrName>style.visibility</p:attrName>
                                        </p:attrNameLst>
                                      </p:cBhvr>
                                      <p:to>
                                        <p:strVal val="hidden"/>
                                      </p:to>
                                    </p:set>
                                  </p:childTnLst>
                                </p:cTn>
                              </p:par>
                              <p:par>
                                <p:cTn id="32" presetID="4" presetClass="exit" presetSubtype="16" fill="hold" grpId="0" nodeType="withEffect">
                                  <p:stCondLst>
                                    <p:cond delay="0"/>
                                  </p:stCondLst>
                                  <p:childTnLst>
                                    <p:animEffect transition="out" filter="box(in)">
                                      <p:cBhvr>
                                        <p:cTn id="33" dur="500"/>
                                        <p:tgtEl>
                                          <p:spTgt spid="50"/>
                                        </p:tgtEl>
                                      </p:cBhvr>
                                    </p:animEffect>
                                    <p:set>
                                      <p:cBhvr>
                                        <p:cTn id="34" dur="1" fill="hold">
                                          <p:stCondLst>
                                            <p:cond delay="499"/>
                                          </p:stCondLst>
                                        </p:cTn>
                                        <p:tgtEl>
                                          <p:spTgt spid="50"/>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4" presetClass="entr" presetSubtype="16" fill="hold" nodeType="clickEffect">
                                  <p:stCondLst>
                                    <p:cond delay="0"/>
                                  </p:stCondLst>
                                  <p:childTnLst>
                                    <p:set>
                                      <p:cBhvr>
                                        <p:cTn id="38" dur="1" fill="hold">
                                          <p:stCondLst>
                                            <p:cond delay="0"/>
                                          </p:stCondLst>
                                        </p:cTn>
                                        <p:tgtEl>
                                          <p:spTgt spid="42"/>
                                        </p:tgtEl>
                                        <p:attrNameLst>
                                          <p:attrName>style.visibility</p:attrName>
                                        </p:attrNameLst>
                                      </p:cBhvr>
                                      <p:to>
                                        <p:strVal val="visible"/>
                                      </p:to>
                                    </p:set>
                                    <p:animEffect transition="in" filter="box(in)">
                                      <p:cBhvr>
                                        <p:cTn id="39" dur="500"/>
                                        <p:tgtEl>
                                          <p:spTgt spid="42"/>
                                        </p:tgtEl>
                                      </p:cBhvr>
                                    </p:animEffect>
                                  </p:childTnLst>
                                </p:cTn>
                              </p:par>
                              <p:par>
                                <p:cTn id="40" presetID="4" presetClass="entr" presetSubtype="16" fill="hold" grpId="0" nodeType="withEffect">
                                  <p:stCondLst>
                                    <p:cond delay="0"/>
                                  </p:stCondLst>
                                  <p:childTnLst>
                                    <p:set>
                                      <p:cBhvr>
                                        <p:cTn id="41" dur="1" fill="hold">
                                          <p:stCondLst>
                                            <p:cond delay="0"/>
                                          </p:stCondLst>
                                        </p:cTn>
                                        <p:tgtEl>
                                          <p:spTgt spid="51"/>
                                        </p:tgtEl>
                                        <p:attrNameLst>
                                          <p:attrName>style.visibility</p:attrName>
                                        </p:attrNameLst>
                                      </p:cBhvr>
                                      <p:to>
                                        <p:strVal val="visible"/>
                                      </p:to>
                                    </p:set>
                                    <p:animEffect transition="in" filter="box(in)">
                                      <p:cBhvr>
                                        <p:cTn id="42" dur="500"/>
                                        <p:tgtEl>
                                          <p:spTgt spid="51"/>
                                        </p:tgtEl>
                                      </p:cBhvr>
                                    </p:animEffect>
                                  </p:childTnLst>
                                </p:cTn>
                              </p:par>
                            </p:childTnLst>
                          </p:cTn>
                        </p:par>
                      </p:childTnLst>
                    </p:cTn>
                  </p:par>
                  <p:par>
                    <p:cTn id="43" fill="hold">
                      <p:stCondLst>
                        <p:cond delay="indefinite"/>
                      </p:stCondLst>
                      <p:childTnLst>
                        <p:par>
                          <p:cTn id="44" fill="hold">
                            <p:stCondLst>
                              <p:cond delay="0"/>
                            </p:stCondLst>
                            <p:childTnLst>
                              <p:par>
                                <p:cTn id="45" presetID="4" presetClass="entr" presetSubtype="16" fill="hold" nodeType="clickEffect">
                                  <p:stCondLst>
                                    <p:cond delay="0"/>
                                  </p:stCondLst>
                                  <p:childTnLst>
                                    <p:set>
                                      <p:cBhvr>
                                        <p:cTn id="46" dur="1" fill="hold">
                                          <p:stCondLst>
                                            <p:cond delay="0"/>
                                          </p:stCondLst>
                                        </p:cTn>
                                        <p:tgtEl>
                                          <p:spTgt spid="43"/>
                                        </p:tgtEl>
                                        <p:attrNameLst>
                                          <p:attrName>style.visibility</p:attrName>
                                        </p:attrNameLst>
                                      </p:cBhvr>
                                      <p:to>
                                        <p:strVal val="visible"/>
                                      </p:to>
                                    </p:set>
                                    <p:animEffect transition="in" filter="box(in)">
                                      <p:cBhvr>
                                        <p:cTn id="47" dur="500"/>
                                        <p:tgtEl>
                                          <p:spTgt spid="43"/>
                                        </p:tgtEl>
                                      </p:cBhvr>
                                    </p:animEffect>
                                  </p:childTnLst>
                                </p:cTn>
                              </p:par>
                              <p:par>
                                <p:cTn id="48" presetID="4" presetClass="entr" presetSubtype="16" fill="hold" grpId="0" nodeType="withEffect">
                                  <p:stCondLst>
                                    <p:cond delay="0"/>
                                  </p:stCondLst>
                                  <p:childTnLst>
                                    <p:set>
                                      <p:cBhvr>
                                        <p:cTn id="49" dur="1" fill="hold">
                                          <p:stCondLst>
                                            <p:cond delay="0"/>
                                          </p:stCondLst>
                                        </p:cTn>
                                        <p:tgtEl>
                                          <p:spTgt spid="52"/>
                                        </p:tgtEl>
                                        <p:attrNameLst>
                                          <p:attrName>style.visibility</p:attrName>
                                        </p:attrNameLst>
                                      </p:cBhvr>
                                      <p:to>
                                        <p:strVal val="visible"/>
                                      </p:to>
                                    </p:set>
                                    <p:animEffect transition="in" filter="box(in)">
                                      <p:cBhvr>
                                        <p:cTn id="50" dur="500"/>
                                        <p:tgtEl>
                                          <p:spTgt spid="52"/>
                                        </p:tgtEl>
                                      </p:cBhvr>
                                    </p:animEffect>
                                  </p:childTnLst>
                                </p:cTn>
                              </p:par>
                            </p:childTnLst>
                          </p:cTn>
                        </p:par>
                      </p:childTnLst>
                    </p:cTn>
                  </p:par>
                  <p:par>
                    <p:cTn id="51" fill="hold">
                      <p:stCondLst>
                        <p:cond delay="indefinite"/>
                      </p:stCondLst>
                      <p:childTnLst>
                        <p:par>
                          <p:cTn id="52" fill="hold">
                            <p:stCondLst>
                              <p:cond delay="0"/>
                            </p:stCondLst>
                            <p:childTnLst>
                              <p:par>
                                <p:cTn id="53" presetID="4" presetClass="entr" presetSubtype="16" fill="hold" nodeType="clickEffect">
                                  <p:stCondLst>
                                    <p:cond delay="0"/>
                                  </p:stCondLst>
                                  <p:childTnLst>
                                    <p:set>
                                      <p:cBhvr>
                                        <p:cTn id="54" dur="1" fill="hold">
                                          <p:stCondLst>
                                            <p:cond delay="0"/>
                                          </p:stCondLst>
                                        </p:cTn>
                                        <p:tgtEl>
                                          <p:spTgt spid="44"/>
                                        </p:tgtEl>
                                        <p:attrNameLst>
                                          <p:attrName>style.visibility</p:attrName>
                                        </p:attrNameLst>
                                      </p:cBhvr>
                                      <p:to>
                                        <p:strVal val="visible"/>
                                      </p:to>
                                    </p:set>
                                    <p:animEffect transition="in" filter="box(in)">
                                      <p:cBhvr>
                                        <p:cTn id="55" dur="500"/>
                                        <p:tgtEl>
                                          <p:spTgt spid="44"/>
                                        </p:tgtEl>
                                      </p:cBhvr>
                                    </p:animEffect>
                                  </p:childTnLst>
                                </p:cTn>
                              </p:par>
                              <p:par>
                                <p:cTn id="56" presetID="4" presetClass="entr" presetSubtype="16" fill="hold" grpId="0" nodeType="withEffect">
                                  <p:stCondLst>
                                    <p:cond delay="0"/>
                                  </p:stCondLst>
                                  <p:childTnLst>
                                    <p:set>
                                      <p:cBhvr>
                                        <p:cTn id="57" dur="1" fill="hold">
                                          <p:stCondLst>
                                            <p:cond delay="0"/>
                                          </p:stCondLst>
                                        </p:cTn>
                                        <p:tgtEl>
                                          <p:spTgt spid="53"/>
                                        </p:tgtEl>
                                        <p:attrNameLst>
                                          <p:attrName>style.visibility</p:attrName>
                                        </p:attrNameLst>
                                      </p:cBhvr>
                                      <p:to>
                                        <p:strVal val="visible"/>
                                      </p:to>
                                    </p:set>
                                    <p:animEffect transition="in" filter="box(in)">
                                      <p:cBhvr>
                                        <p:cTn id="58" dur="500"/>
                                        <p:tgtEl>
                                          <p:spTgt spid="53"/>
                                        </p:tgtEl>
                                      </p:cBhvr>
                                    </p:animEffect>
                                  </p:childTnLst>
                                </p:cTn>
                              </p:par>
                            </p:childTnLst>
                          </p:cTn>
                        </p:par>
                      </p:childTnLst>
                    </p:cTn>
                  </p:par>
                  <p:par>
                    <p:cTn id="59" fill="hold">
                      <p:stCondLst>
                        <p:cond delay="indefinite"/>
                      </p:stCondLst>
                      <p:childTnLst>
                        <p:par>
                          <p:cTn id="60" fill="hold">
                            <p:stCondLst>
                              <p:cond delay="0"/>
                            </p:stCondLst>
                            <p:childTnLst>
                              <p:par>
                                <p:cTn id="61" presetID="4" presetClass="entr" presetSubtype="16" fill="hold" nodeType="clickEffect">
                                  <p:stCondLst>
                                    <p:cond delay="0"/>
                                  </p:stCondLst>
                                  <p:childTnLst>
                                    <p:set>
                                      <p:cBhvr>
                                        <p:cTn id="62" dur="1" fill="hold">
                                          <p:stCondLst>
                                            <p:cond delay="0"/>
                                          </p:stCondLst>
                                        </p:cTn>
                                        <p:tgtEl>
                                          <p:spTgt spid="45"/>
                                        </p:tgtEl>
                                        <p:attrNameLst>
                                          <p:attrName>style.visibility</p:attrName>
                                        </p:attrNameLst>
                                      </p:cBhvr>
                                      <p:to>
                                        <p:strVal val="visible"/>
                                      </p:to>
                                    </p:set>
                                    <p:animEffect transition="in" filter="box(in)">
                                      <p:cBhvr>
                                        <p:cTn id="63" dur="500"/>
                                        <p:tgtEl>
                                          <p:spTgt spid="45"/>
                                        </p:tgtEl>
                                      </p:cBhvr>
                                    </p:animEffect>
                                  </p:childTnLst>
                                </p:cTn>
                              </p:par>
                              <p:par>
                                <p:cTn id="64" presetID="4" presetClass="entr" presetSubtype="16" fill="hold" grpId="0" nodeType="withEffect">
                                  <p:stCondLst>
                                    <p:cond delay="0"/>
                                  </p:stCondLst>
                                  <p:childTnLst>
                                    <p:set>
                                      <p:cBhvr>
                                        <p:cTn id="65" dur="1" fill="hold">
                                          <p:stCondLst>
                                            <p:cond delay="0"/>
                                          </p:stCondLst>
                                        </p:cTn>
                                        <p:tgtEl>
                                          <p:spTgt spid="57"/>
                                        </p:tgtEl>
                                        <p:attrNameLst>
                                          <p:attrName>style.visibility</p:attrName>
                                        </p:attrNameLst>
                                      </p:cBhvr>
                                      <p:to>
                                        <p:strVal val="visible"/>
                                      </p:to>
                                    </p:set>
                                    <p:animEffect transition="in" filter="box(in)">
                                      <p:cBhvr>
                                        <p:cTn id="66" dur="500"/>
                                        <p:tgtEl>
                                          <p:spTgt spid="57"/>
                                        </p:tgtEl>
                                      </p:cBhvr>
                                    </p:animEffect>
                                  </p:childTnLst>
                                </p:cTn>
                              </p:par>
                            </p:childTnLst>
                          </p:cTn>
                        </p:par>
                        <p:par>
                          <p:cTn id="67" fill="hold">
                            <p:stCondLst>
                              <p:cond delay="500"/>
                            </p:stCondLst>
                            <p:childTnLst>
                              <p:par>
                                <p:cTn id="68" presetID="4" presetClass="entr" presetSubtype="16" fill="hold" nodeType="afterEffect">
                                  <p:stCondLst>
                                    <p:cond delay="0"/>
                                  </p:stCondLst>
                                  <p:childTnLst>
                                    <p:set>
                                      <p:cBhvr>
                                        <p:cTn id="69" dur="1" fill="hold">
                                          <p:stCondLst>
                                            <p:cond delay="0"/>
                                          </p:stCondLst>
                                        </p:cTn>
                                        <p:tgtEl>
                                          <p:spTgt spid="2"/>
                                        </p:tgtEl>
                                        <p:attrNameLst>
                                          <p:attrName>style.visibility</p:attrName>
                                        </p:attrNameLst>
                                      </p:cBhvr>
                                      <p:to>
                                        <p:strVal val="visible"/>
                                      </p:to>
                                    </p:set>
                                    <p:animEffect transition="in" filter="box(in)">
                                      <p:cBhvr>
                                        <p:cTn id="70" dur="500"/>
                                        <p:tgtEl>
                                          <p:spTgt spid="2"/>
                                        </p:tgtEl>
                                      </p:cBhvr>
                                    </p:animEffect>
                                  </p:childTnLst>
                                </p:cTn>
                              </p:par>
                            </p:childTnLst>
                          </p:cTn>
                        </p:par>
                        <p:par>
                          <p:cTn id="71" fill="hold">
                            <p:stCondLst>
                              <p:cond delay="1000"/>
                            </p:stCondLst>
                            <p:childTnLst>
                              <p:par>
                                <p:cTn id="72" presetID="1" presetClass="mediacall" presetSubtype="0" fill="hold" nodeType="afterEffect">
                                  <p:stCondLst>
                                    <p:cond delay="0"/>
                                  </p:stCondLst>
                                  <p:childTnLst>
                                    <p:cmd type="call" cmd="playFrom(0.0)">
                                      <p:cBhvr>
                                        <p:cTn id="73" dur="1335" fill="hold"/>
                                        <p:tgtEl>
                                          <p:spTgt spid="4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4" fill="hold" display="0">
                  <p:stCondLst>
                    <p:cond delay="indefinite"/>
                  </p:stCondLst>
                  <p:endCondLst>
                    <p:cond evt="onNext" delay="0">
                      <p:tgtEl>
                        <p:sldTgt/>
                      </p:tgtEl>
                    </p:cond>
                    <p:cond evt="onPrev" delay="0">
                      <p:tgtEl>
                        <p:sldTgt/>
                      </p:tgtEl>
                    </p:cond>
                    <p:cond evt="onStopAudio" delay="0">
                      <p:tgtEl>
                        <p:sldTgt/>
                      </p:tgtEl>
                    </p:cond>
                  </p:endCondLst>
                </p:cTn>
                <p:tgtEl>
                  <p:spTgt spid="46"/>
                </p:tgtEl>
              </p:cMediaNode>
            </p:audio>
          </p:childTnLst>
        </p:cTn>
      </p:par>
    </p:tnLst>
    <p:bldLst>
      <p:bldP spid="47" grpId="0"/>
      <p:bldP spid="48" grpId="0"/>
      <p:bldP spid="49" grpId="0"/>
      <p:bldP spid="50" grpId="0"/>
      <p:bldP spid="51" grpId="0"/>
      <p:bldP spid="52" grpId="0"/>
      <p:bldP spid="53" grpId="0"/>
      <p:bldP spid="5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p:cNvPicPr>
            <a:picLocks noGrp="1" noChangeAspect="1" noChangeArrowheads="1"/>
          </p:cNvPicPr>
          <p:nvPr>
            <p:ph idx="1"/>
          </p:nvPr>
        </p:nvPicPr>
        <p:blipFill>
          <a:blip r:embed="rId2" cstate="screen"/>
          <a:srcRect/>
          <a:stretch>
            <a:fillRect/>
          </a:stretch>
        </p:blipFill>
        <p:spPr>
          <a:xfrm>
            <a:off x="-50800" y="1981200"/>
            <a:ext cx="5384800" cy="4038600"/>
          </a:xfrm>
          <a:prstGeom prst="rect">
            <a:avLst/>
          </a:prstGeom>
          <a:ln>
            <a:noFill/>
          </a:ln>
          <a:effectLst>
            <a:softEdge rad="112500"/>
          </a:effectLst>
        </p:spPr>
      </p:pic>
      <p:sp>
        <p:nvSpPr>
          <p:cNvPr id="2" name="標題 1"/>
          <p:cNvSpPr>
            <a:spLocks noGrp="1"/>
          </p:cNvSpPr>
          <p:nvPr>
            <p:ph type="title"/>
          </p:nvPr>
        </p:nvSpPr>
        <p:spPr>
          <a:xfrm>
            <a:off x="762000" y="381000"/>
            <a:ext cx="7772400" cy="1295400"/>
          </a:xfrm>
        </p:spPr>
        <p:txBody>
          <a:bodyPr>
            <a:noAutofit/>
          </a:bodyPr>
          <a:lstStyle/>
          <a:p>
            <a:r>
              <a:rPr lang="zh-TW" altLang="en-US" dirty="0" smtClean="0">
                <a:solidFill>
                  <a:schemeClr val="bg1"/>
                </a:solidFill>
                <a:latin typeface="Calibri" panose="020F0502020204030204" pitchFamily="34" charset="0"/>
                <a:ea typeface="華康儷中黑" panose="020B0509000000000000" pitchFamily="49" charset="-120"/>
              </a:rPr>
              <a:t>美安家居</a:t>
            </a:r>
            <a:r>
              <a:rPr lang="en-US" altLang="zh-TW" dirty="0" smtClean="0">
                <a:solidFill>
                  <a:schemeClr val="bg1"/>
                </a:solidFill>
                <a:latin typeface="Calibri" panose="020F0502020204030204" pitchFamily="34" charset="0"/>
                <a:ea typeface="華康儷中黑" panose="020B0509000000000000" pitchFamily="49" charset="-120"/>
              </a:rPr>
              <a:t/>
            </a:r>
            <a:br>
              <a:rPr lang="en-US" altLang="zh-TW" dirty="0" smtClean="0">
                <a:solidFill>
                  <a:schemeClr val="bg1"/>
                </a:solidFill>
                <a:latin typeface="Calibri" panose="020F0502020204030204" pitchFamily="34" charset="0"/>
                <a:ea typeface="華康儷中黑" panose="020B0509000000000000" pitchFamily="49" charset="-120"/>
              </a:rPr>
            </a:br>
            <a:r>
              <a:rPr lang="en-US" altLang="zh-TW" dirty="0" smtClean="0">
                <a:solidFill>
                  <a:schemeClr val="bg1"/>
                </a:solidFill>
                <a:latin typeface="Calibri" panose="020F0502020204030204" pitchFamily="34" charset="0"/>
                <a:ea typeface="華康儷中黑" panose="020B0509000000000000" pitchFamily="49" charset="-120"/>
              </a:rPr>
              <a:t>MHK Household</a:t>
            </a:r>
            <a:endParaRPr lang="zh-TW" altLang="en-US" dirty="0" smtClean="0">
              <a:solidFill>
                <a:schemeClr val="bg1"/>
              </a:solidFill>
              <a:latin typeface="Calibri" panose="020F0502020204030204" pitchFamily="34" charset="0"/>
              <a:ea typeface="華康儷中黑" panose="020B0509000000000000" pitchFamily="49" charset="-120"/>
            </a:endParaRPr>
          </a:p>
        </p:txBody>
      </p:sp>
      <p:pic>
        <p:nvPicPr>
          <p:cNvPr id="37891" name="Picture 3" descr="C:\Users\user\Dropbox\MA Convention\ShoppingAnnuity-2013 RoseCalvin\shoppingAnnuity\IMG_3723.JPG"/>
          <p:cNvPicPr>
            <a:picLocks noChangeAspect="1" noChangeArrowheads="1"/>
          </p:cNvPicPr>
          <p:nvPr/>
        </p:nvPicPr>
        <p:blipFill>
          <a:blip r:embed="rId3" cstate="screen"/>
          <a:srcRect/>
          <a:stretch>
            <a:fillRect/>
          </a:stretch>
        </p:blipFill>
        <p:spPr bwMode="auto">
          <a:xfrm>
            <a:off x="5314950" y="1981200"/>
            <a:ext cx="3829050" cy="5105400"/>
          </a:xfrm>
          <a:prstGeom prst="rect">
            <a:avLst/>
          </a:prstGeom>
          <a:ln>
            <a:noFill/>
          </a:ln>
          <a:effectLst>
            <a:softEdge rad="112500"/>
          </a:effectLst>
        </p:spPr>
      </p:pic>
      <p:pic>
        <p:nvPicPr>
          <p:cNvPr id="2052" name="Picture 4" descr="C:\Users\user\Dropbox\MA Convention\ShoppingAnnuity-2013 RoseCalvin\shoppingAnnuity\IMG_3715.JPG"/>
          <p:cNvPicPr>
            <a:picLocks noChangeAspect="1" noChangeArrowheads="1"/>
          </p:cNvPicPr>
          <p:nvPr/>
        </p:nvPicPr>
        <p:blipFill>
          <a:blip r:embed="rId4" cstate="screen"/>
          <a:srcRect/>
          <a:stretch>
            <a:fillRect/>
          </a:stretch>
        </p:blipFill>
        <p:spPr bwMode="auto">
          <a:xfrm>
            <a:off x="-25400" y="2095500"/>
            <a:ext cx="5435600" cy="4076700"/>
          </a:xfrm>
          <a:prstGeom prst="rect">
            <a:avLst/>
          </a:prstGeom>
          <a:ln>
            <a:noFill/>
          </a:ln>
          <a:effectLst>
            <a:softEdge rad="112500"/>
          </a:effectLst>
        </p:spPr>
      </p:pic>
      <p:pic>
        <p:nvPicPr>
          <p:cNvPr id="2053" name="Picture 5"/>
          <p:cNvPicPr>
            <a:picLocks noChangeAspect="1" noChangeArrowheads="1"/>
          </p:cNvPicPr>
          <p:nvPr/>
        </p:nvPicPr>
        <p:blipFill>
          <a:blip r:embed="rId5" cstate="screen"/>
          <a:srcRect/>
          <a:stretch>
            <a:fillRect/>
          </a:stretch>
        </p:blipFill>
        <p:spPr bwMode="auto">
          <a:xfrm>
            <a:off x="7167563" y="3810000"/>
            <a:ext cx="1976437" cy="3048000"/>
          </a:xfrm>
          <a:prstGeom prst="rect">
            <a:avLst/>
          </a:prstGeom>
          <a:ln>
            <a:noFill/>
          </a:ln>
          <a:effectLst>
            <a:softEdge rad="112500"/>
          </a:effectLst>
        </p:spPr>
      </p:pic>
      <p:pic>
        <p:nvPicPr>
          <p:cNvPr id="2054" name="Picture 6"/>
          <p:cNvPicPr>
            <a:picLocks noChangeAspect="1" noChangeArrowheads="1"/>
          </p:cNvPicPr>
          <p:nvPr/>
        </p:nvPicPr>
        <p:blipFill>
          <a:blip r:embed="rId6" cstate="screen"/>
          <a:srcRect/>
          <a:stretch>
            <a:fillRect/>
          </a:stretch>
        </p:blipFill>
        <p:spPr bwMode="auto">
          <a:xfrm>
            <a:off x="5181600" y="2095500"/>
            <a:ext cx="2116138" cy="2743200"/>
          </a:xfrm>
          <a:prstGeom prst="rect">
            <a:avLst/>
          </a:prstGeom>
          <a:ln>
            <a:noFill/>
          </a:ln>
          <a:effectLst>
            <a:softEdge rad="112500"/>
          </a:effectLst>
        </p:spPr>
      </p:pic>
    </p:spTree>
    <p:extLst>
      <p:ext uri="{BB962C8B-B14F-4D97-AF65-F5344CB8AC3E}">
        <p14:creationId xmlns:p14="http://schemas.microsoft.com/office/powerpoint/2010/main" val="8879659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37890"/>
                                        </p:tgtEl>
                                      </p:cBhvr>
                                    </p:animEffect>
                                    <p:set>
                                      <p:cBhvr>
                                        <p:cTn id="7" dur="1" fill="hold">
                                          <p:stCondLst>
                                            <p:cond delay="499"/>
                                          </p:stCondLst>
                                        </p:cTn>
                                        <p:tgtEl>
                                          <p:spTgt spid="37890"/>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37891"/>
                                        </p:tgtEl>
                                      </p:cBhvr>
                                    </p:animEffect>
                                    <p:set>
                                      <p:cBhvr>
                                        <p:cTn id="10" dur="1" fill="hold">
                                          <p:stCondLst>
                                            <p:cond delay="499"/>
                                          </p:stCondLst>
                                        </p:cTn>
                                        <p:tgtEl>
                                          <p:spTgt spid="37891"/>
                                        </p:tgtEl>
                                        <p:attrNameLst>
                                          <p:attrName>style.visibility</p:attrName>
                                        </p:attrNameLst>
                                      </p:cBhvr>
                                      <p:to>
                                        <p:strVal val="hidden"/>
                                      </p:to>
                                    </p:set>
                                  </p:childTnLst>
                                </p:cTn>
                              </p:par>
                              <p:par>
                                <p:cTn id="11" presetID="23" presetClass="entr" presetSubtype="16" fill="hold" nodeType="withEffect">
                                  <p:stCondLst>
                                    <p:cond delay="0"/>
                                  </p:stCondLst>
                                  <p:childTnLst>
                                    <p:set>
                                      <p:cBhvr>
                                        <p:cTn id="12" dur="1" fill="hold">
                                          <p:stCondLst>
                                            <p:cond delay="0"/>
                                          </p:stCondLst>
                                        </p:cTn>
                                        <p:tgtEl>
                                          <p:spTgt spid="2052"/>
                                        </p:tgtEl>
                                        <p:attrNameLst>
                                          <p:attrName>style.visibility</p:attrName>
                                        </p:attrNameLst>
                                      </p:cBhvr>
                                      <p:to>
                                        <p:strVal val="visible"/>
                                      </p:to>
                                    </p:set>
                                    <p:anim calcmode="lin" valueType="num">
                                      <p:cBhvr>
                                        <p:cTn id="13" dur="500" fill="hold"/>
                                        <p:tgtEl>
                                          <p:spTgt spid="2052"/>
                                        </p:tgtEl>
                                        <p:attrNameLst>
                                          <p:attrName>ppt_w</p:attrName>
                                        </p:attrNameLst>
                                      </p:cBhvr>
                                      <p:tavLst>
                                        <p:tav tm="0">
                                          <p:val>
                                            <p:fltVal val="0"/>
                                          </p:val>
                                        </p:tav>
                                        <p:tav tm="100000">
                                          <p:val>
                                            <p:strVal val="#ppt_w"/>
                                          </p:val>
                                        </p:tav>
                                      </p:tavLst>
                                    </p:anim>
                                    <p:anim calcmode="lin" valueType="num">
                                      <p:cBhvr>
                                        <p:cTn id="14" dur="500" fill="hold"/>
                                        <p:tgtEl>
                                          <p:spTgt spid="2052"/>
                                        </p:tgtEl>
                                        <p:attrNameLst>
                                          <p:attrName>ppt_h</p:attrName>
                                        </p:attrNameLst>
                                      </p:cBhvr>
                                      <p:tavLst>
                                        <p:tav tm="0">
                                          <p:val>
                                            <p:fltVal val="0"/>
                                          </p:val>
                                        </p:tav>
                                        <p:tav tm="100000">
                                          <p:val>
                                            <p:strVal val="#ppt_h"/>
                                          </p:val>
                                        </p:tav>
                                      </p:tavLst>
                                    </p:anim>
                                  </p:childTnLst>
                                </p:cTn>
                              </p:par>
                              <p:par>
                                <p:cTn id="15" presetID="23" presetClass="entr" presetSubtype="16" fill="hold" nodeType="withEffect">
                                  <p:stCondLst>
                                    <p:cond delay="0"/>
                                  </p:stCondLst>
                                  <p:childTnLst>
                                    <p:set>
                                      <p:cBhvr>
                                        <p:cTn id="16" dur="1" fill="hold">
                                          <p:stCondLst>
                                            <p:cond delay="0"/>
                                          </p:stCondLst>
                                        </p:cTn>
                                        <p:tgtEl>
                                          <p:spTgt spid="2053"/>
                                        </p:tgtEl>
                                        <p:attrNameLst>
                                          <p:attrName>style.visibility</p:attrName>
                                        </p:attrNameLst>
                                      </p:cBhvr>
                                      <p:to>
                                        <p:strVal val="visible"/>
                                      </p:to>
                                    </p:set>
                                    <p:anim calcmode="lin" valueType="num">
                                      <p:cBhvr>
                                        <p:cTn id="17" dur="500" fill="hold"/>
                                        <p:tgtEl>
                                          <p:spTgt spid="2053"/>
                                        </p:tgtEl>
                                        <p:attrNameLst>
                                          <p:attrName>ppt_w</p:attrName>
                                        </p:attrNameLst>
                                      </p:cBhvr>
                                      <p:tavLst>
                                        <p:tav tm="0">
                                          <p:val>
                                            <p:fltVal val="0"/>
                                          </p:val>
                                        </p:tav>
                                        <p:tav tm="100000">
                                          <p:val>
                                            <p:strVal val="#ppt_w"/>
                                          </p:val>
                                        </p:tav>
                                      </p:tavLst>
                                    </p:anim>
                                    <p:anim calcmode="lin" valueType="num">
                                      <p:cBhvr>
                                        <p:cTn id="18" dur="500" fill="hold"/>
                                        <p:tgtEl>
                                          <p:spTgt spid="2053"/>
                                        </p:tgtEl>
                                        <p:attrNameLst>
                                          <p:attrName>ppt_h</p:attrName>
                                        </p:attrNameLst>
                                      </p:cBhvr>
                                      <p:tavLst>
                                        <p:tav tm="0">
                                          <p:val>
                                            <p:fltVal val="0"/>
                                          </p:val>
                                        </p:tav>
                                        <p:tav tm="100000">
                                          <p:val>
                                            <p:strVal val="#ppt_h"/>
                                          </p:val>
                                        </p:tav>
                                      </p:tavLst>
                                    </p:anim>
                                  </p:childTnLst>
                                </p:cTn>
                              </p:par>
                              <p:par>
                                <p:cTn id="19" presetID="23" presetClass="entr" presetSubtype="16" fill="hold" nodeType="withEffect">
                                  <p:stCondLst>
                                    <p:cond delay="0"/>
                                  </p:stCondLst>
                                  <p:childTnLst>
                                    <p:set>
                                      <p:cBhvr>
                                        <p:cTn id="20" dur="1" fill="hold">
                                          <p:stCondLst>
                                            <p:cond delay="0"/>
                                          </p:stCondLst>
                                        </p:cTn>
                                        <p:tgtEl>
                                          <p:spTgt spid="2054"/>
                                        </p:tgtEl>
                                        <p:attrNameLst>
                                          <p:attrName>style.visibility</p:attrName>
                                        </p:attrNameLst>
                                      </p:cBhvr>
                                      <p:to>
                                        <p:strVal val="visible"/>
                                      </p:to>
                                    </p:set>
                                    <p:anim calcmode="lin" valueType="num">
                                      <p:cBhvr>
                                        <p:cTn id="21" dur="500" fill="hold"/>
                                        <p:tgtEl>
                                          <p:spTgt spid="2054"/>
                                        </p:tgtEl>
                                        <p:attrNameLst>
                                          <p:attrName>ppt_w</p:attrName>
                                        </p:attrNameLst>
                                      </p:cBhvr>
                                      <p:tavLst>
                                        <p:tav tm="0">
                                          <p:val>
                                            <p:fltVal val="0"/>
                                          </p:val>
                                        </p:tav>
                                        <p:tav tm="100000">
                                          <p:val>
                                            <p:strVal val="#ppt_w"/>
                                          </p:val>
                                        </p:tav>
                                      </p:tavLst>
                                    </p:anim>
                                    <p:anim calcmode="lin" valueType="num">
                                      <p:cBhvr>
                                        <p:cTn id="22" dur="500" fill="hold"/>
                                        <p:tgtEl>
                                          <p:spTgt spid="205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762000" y="457200"/>
            <a:ext cx="7772400" cy="1143000"/>
          </a:xfrm>
        </p:spPr>
        <p:txBody>
          <a:bodyPr>
            <a:noAutofit/>
          </a:bodyPr>
          <a:lstStyle/>
          <a:p>
            <a:r>
              <a:rPr lang="zh-TW" altLang="en-US" dirty="0" smtClean="0">
                <a:latin typeface="Calibri" panose="020F0502020204030204" pitchFamily="34" charset="0"/>
                <a:ea typeface="華康儷中黑" panose="020B0509000000000000" pitchFamily="49" charset="-120"/>
              </a:rPr>
              <a:t>美安家居</a:t>
            </a:r>
            <a:r>
              <a:rPr lang="en-US" altLang="zh-TW" dirty="0" smtClean="0">
                <a:latin typeface="Calibri" panose="020F0502020204030204" pitchFamily="34" charset="0"/>
                <a:ea typeface="華康儷中黑" panose="020B0509000000000000" pitchFamily="49" charset="-120"/>
              </a:rPr>
              <a:t/>
            </a:r>
            <a:br>
              <a:rPr lang="en-US" altLang="zh-TW" dirty="0" smtClean="0">
                <a:latin typeface="Calibri" panose="020F0502020204030204" pitchFamily="34" charset="0"/>
                <a:ea typeface="華康儷中黑" panose="020B0509000000000000" pitchFamily="49" charset="-120"/>
              </a:rPr>
            </a:br>
            <a:r>
              <a:rPr lang="en-US" altLang="zh-TW" dirty="0" smtClean="0">
                <a:latin typeface="Calibri" panose="020F0502020204030204" pitchFamily="34" charset="0"/>
                <a:ea typeface="華康儷中黑" panose="020B0509000000000000" pitchFamily="49" charset="-120"/>
              </a:rPr>
              <a:t>MHK Household</a:t>
            </a:r>
            <a:endParaRPr lang="zh-TW" altLang="en-US" dirty="0" smtClean="0">
              <a:latin typeface="Calibri" panose="020F0502020204030204" pitchFamily="34" charset="0"/>
              <a:ea typeface="華康儷中黑" panose="020B0509000000000000" pitchFamily="49" charset="-120"/>
            </a:endParaRPr>
          </a:p>
        </p:txBody>
      </p:sp>
      <p:pic>
        <p:nvPicPr>
          <p:cNvPr id="87043" name="Picture 3"/>
          <p:cNvPicPr>
            <a:picLocks noChangeAspect="1" noChangeArrowheads="1"/>
          </p:cNvPicPr>
          <p:nvPr/>
        </p:nvPicPr>
        <p:blipFill>
          <a:blip r:embed="rId2" cstate="screen"/>
          <a:srcRect/>
          <a:stretch>
            <a:fillRect/>
          </a:stretch>
        </p:blipFill>
        <p:spPr bwMode="auto">
          <a:xfrm>
            <a:off x="-76200" y="2133600"/>
            <a:ext cx="5181600" cy="3886200"/>
          </a:xfrm>
          <a:prstGeom prst="rect">
            <a:avLst/>
          </a:prstGeom>
          <a:ln>
            <a:noFill/>
          </a:ln>
          <a:effectLst>
            <a:softEdge rad="112500"/>
          </a:effectLst>
        </p:spPr>
      </p:pic>
      <p:pic>
        <p:nvPicPr>
          <p:cNvPr id="87047" name="Picture 7"/>
          <p:cNvPicPr>
            <a:picLocks noChangeAspect="1" noChangeArrowheads="1"/>
          </p:cNvPicPr>
          <p:nvPr/>
        </p:nvPicPr>
        <p:blipFill>
          <a:blip r:embed="rId3" cstate="screen"/>
          <a:srcRect/>
          <a:stretch>
            <a:fillRect/>
          </a:stretch>
        </p:blipFill>
        <p:spPr bwMode="auto">
          <a:xfrm>
            <a:off x="-262120" y="2209800"/>
            <a:ext cx="5443720" cy="3733800"/>
          </a:xfrm>
          <a:prstGeom prst="rect">
            <a:avLst/>
          </a:prstGeom>
          <a:ln>
            <a:noFill/>
          </a:ln>
          <a:effectLst>
            <a:softEdge rad="112500"/>
          </a:effectLst>
        </p:spPr>
      </p:pic>
      <p:pic>
        <p:nvPicPr>
          <p:cNvPr id="87050" name="Picture 10"/>
          <p:cNvPicPr>
            <a:picLocks noChangeAspect="1" noChangeArrowheads="1"/>
          </p:cNvPicPr>
          <p:nvPr/>
        </p:nvPicPr>
        <p:blipFill>
          <a:blip r:embed="rId4" cstate="screen"/>
          <a:srcRect/>
          <a:stretch>
            <a:fillRect/>
          </a:stretch>
        </p:blipFill>
        <p:spPr bwMode="auto">
          <a:xfrm>
            <a:off x="5029200" y="2133600"/>
            <a:ext cx="4114800" cy="5486400"/>
          </a:xfrm>
          <a:prstGeom prst="rect">
            <a:avLst/>
          </a:prstGeom>
          <a:ln>
            <a:noFill/>
          </a:ln>
          <a:effectLst>
            <a:softEdge rad="112500"/>
          </a:effectLst>
        </p:spPr>
      </p:pic>
      <p:pic>
        <p:nvPicPr>
          <p:cNvPr id="87051" name="Picture 11"/>
          <p:cNvPicPr>
            <a:picLocks noChangeAspect="1" noChangeArrowheads="1"/>
          </p:cNvPicPr>
          <p:nvPr/>
        </p:nvPicPr>
        <p:blipFill>
          <a:blip r:embed="rId5" cstate="screen"/>
          <a:srcRect/>
          <a:stretch>
            <a:fillRect/>
          </a:stretch>
        </p:blipFill>
        <p:spPr bwMode="auto">
          <a:xfrm>
            <a:off x="6477000" y="2133600"/>
            <a:ext cx="2667000" cy="3568700"/>
          </a:xfrm>
          <a:prstGeom prst="rect">
            <a:avLst/>
          </a:prstGeom>
          <a:ln>
            <a:noFill/>
          </a:ln>
          <a:effectLst>
            <a:softEdge rad="112500"/>
          </a:effectLst>
        </p:spPr>
      </p:pic>
      <p:pic>
        <p:nvPicPr>
          <p:cNvPr id="87052" name="Picture 12"/>
          <p:cNvPicPr>
            <a:picLocks noChangeAspect="1" noChangeArrowheads="1"/>
          </p:cNvPicPr>
          <p:nvPr/>
        </p:nvPicPr>
        <p:blipFill>
          <a:blip r:embed="rId6" cstate="screen"/>
          <a:srcRect/>
          <a:stretch>
            <a:fillRect/>
          </a:stretch>
        </p:blipFill>
        <p:spPr bwMode="auto">
          <a:xfrm>
            <a:off x="4997450" y="3886200"/>
            <a:ext cx="1600200" cy="3035300"/>
          </a:xfrm>
          <a:prstGeom prst="rect">
            <a:avLst/>
          </a:prstGeom>
          <a:ln>
            <a:noFill/>
          </a:ln>
          <a:effectLst>
            <a:softEdge rad="112500"/>
          </a:effectLst>
        </p:spPr>
      </p:pic>
    </p:spTree>
    <p:extLst>
      <p:ext uri="{BB962C8B-B14F-4D97-AF65-F5344CB8AC3E}">
        <p14:creationId xmlns:p14="http://schemas.microsoft.com/office/powerpoint/2010/main" val="15314241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87043"/>
                                        </p:tgtEl>
                                      </p:cBhvr>
                                    </p:animEffect>
                                    <p:set>
                                      <p:cBhvr>
                                        <p:cTn id="7" dur="1" fill="hold">
                                          <p:stCondLst>
                                            <p:cond delay="499"/>
                                          </p:stCondLst>
                                        </p:cTn>
                                        <p:tgtEl>
                                          <p:spTgt spid="87043"/>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87050"/>
                                        </p:tgtEl>
                                      </p:cBhvr>
                                    </p:animEffect>
                                    <p:set>
                                      <p:cBhvr>
                                        <p:cTn id="10" dur="1" fill="hold">
                                          <p:stCondLst>
                                            <p:cond delay="499"/>
                                          </p:stCondLst>
                                        </p:cTn>
                                        <p:tgtEl>
                                          <p:spTgt spid="87050"/>
                                        </p:tgtEl>
                                        <p:attrNameLst>
                                          <p:attrName>style.visibility</p:attrName>
                                        </p:attrNameLst>
                                      </p:cBhvr>
                                      <p:to>
                                        <p:strVal val="hidden"/>
                                      </p:to>
                                    </p:set>
                                  </p:childTnLst>
                                </p:cTn>
                              </p:par>
                              <p:par>
                                <p:cTn id="11" presetID="23" presetClass="entr" presetSubtype="16" fill="hold" nodeType="withEffect">
                                  <p:stCondLst>
                                    <p:cond delay="0"/>
                                  </p:stCondLst>
                                  <p:childTnLst>
                                    <p:set>
                                      <p:cBhvr>
                                        <p:cTn id="12" dur="1" fill="hold">
                                          <p:stCondLst>
                                            <p:cond delay="0"/>
                                          </p:stCondLst>
                                        </p:cTn>
                                        <p:tgtEl>
                                          <p:spTgt spid="87047"/>
                                        </p:tgtEl>
                                        <p:attrNameLst>
                                          <p:attrName>style.visibility</p:attrName>
                                        </p:attrNameLst>
                                      </p:cBhvr>
                                      <p:to>
                                        <p:strVal val="visible"/>
                                      </p:to>
                                    </p:set>
                                    <p:anim calcmode="lin" valueType="num">
                                      <p:cBhvr>
                                        <p:cTn id="13" dur="500" fill="hold"/>
                                        <p:tgtEl>
                                          <p:spTgt spid="87047"/>
                                        </p:tgtEl>
                                        <p:attrNameLst>
                                          <p:attrName>ppt_w</p:attrName>
                                        </p:attrNameLst>
                                      </p:cBhvr>
                                      <p:tavLst>
                                        <p:tav tm="0">
                                          <p:val>
                                            <p:fltVal val="0"/>
                                          </p:val>
                                        </p:tav>
                                        <p:tav tm="100000">
                                          <p:val>
                                            <p:strVal val="#ppt_w"/>
                                          </p:val>
                                        </p:tav>
                                      </p:tavLst>
                                    </p:anim>
                                    <p:anim calcmode="lin" valueType="num">
                                      <p:cBhvr>
                                        <p:cTn id="14" dur="500" fill="hold"/>
                                        <p:tgtEl>
                                          <p:spTgt spid="87047"/>
                                        </p:tgtEl>
                                        <p:attrNameLst>
                                          <p:attrName>ppt_h</p:attrName>
                                        </p:attrNameLst>
                                      </p:cBhvr>
                                      <p:tavLst>
                                        <p:tav tm="0">
                                          <p:val>
                                            <p:fltVal val="0"/>
                                          </p:val>
                                        </p:tav>
                                        <p:tav tm="100000">
                                          <p:val>
                                            <p:strVal val="#ppt_h"/>
                                          </p:val>
                                        </p:tav>
                                      </p:tavLst>
                                    </p:anim>
                                  </p:childTnLst>
                                </p:cTn>
                              </p:par>
                              <p:par>
                                <p:cTn id="15" presetID="23" presetClass="entr" presetSubtype="16" fill="hold" nodeType="withEffect">
                                  <p:stCondLst>
                                    <p:cond delay="0"/>
                                  </p:stCondLst>
                                  <p:childTnLst>
                                    <p:set>
                                      <p:cBhvr>
                                        <p:cTn id="16" dur="1" fill="hold">
                                          <p:stCondLst>
                                            <p:cond delay="0"/>
                                          </p:stCondLst>
                                        </p:cTn>
                                        <p:tgtEl>
                                          <p:spTgt spid="87052"/>
                                        </p:tgtEl>
                                        <p:attrNameLst>
                                          <p:attrName>style.visibility</p:attrName>
                                        </p:attrNameLst>
                                      </p:cBhvr>
                                      <p:to>
                                        <p:strVal val="visible"/>
                                      </p:to>
                                    </p:set>
                                    <p:anim calcmode="lin" valueType="num">
                                      <p:cBhvr>
                                        <p:cTn id="17" dur="500" fill="hold"/>
                                        <p:tgtEl>
                                          <p:spTgt spid="87052"/>
                                        </p:tgtEl>
                                        <p:attrNameLst>
                                          <p:attrName>ppt_w</p:attrName>
                                        </p:attrNameLst>
                                      </p:cBhvr>
                                      <p:tavLst>
                                        <p:tav tm="0">
                                          <p:val>
                                            <p:fltVal val="0"/>
                                          </p:val>
                                        </p:tav>
                                        <p:tav tm="100000">
                                          <p:val>
                                            <p:strVal val="#ppt_w"/>
                                          </p:val>
                                        </p:tav>
                                      </p:tavLst>
                                    </p:anim>
                                    <p:anim calcmode="lin" valueType="num">
                                      <p:cBhvr>
                                        <p:cTn id="18" dur="500" fill="hold"/>
                                        <p:tgtEl>
                                          <p:spTgt spid="87052"/>
                                        </p:tgtEl>
                                        <p:attrNameLst>
                                          <p:attrName>ppt_h</p:attrName>
                                        </p:attrNameLst>
                                      </p:cBhvr>
                                      <p:tavLst>
                                        <p:tav tm="0">
                                          <p:val>
                                            <p:fltVal val="0"/>
                                          </p:val>
                                        </p:tav>
                                        <p:tav tm="100000">
                                          <p:val>
                                            <p:strVal val="#ppt_h"/>
                                          </p:val>
                                        </p:tav>
                                      </p:tavLst>
                                    </p:anim>
                                  </p:childTnLst>
                                </p:cTn>
                              </p:par>
                              <p:par>
                                <p:cTn id="19" presetID="23" presetClass="entr" presetSubtype="16" fill="hold" nodeType="withEffect">
                                  <p:stCondLst>
                                    <p:cond delay="0"/>
                                  </p:stCondLst>
                                  <p:childTnLst>
                                    <p:set>
                                      <p:cBhvr>
                                        <p:cTn id="20" dur="1" fill="hold">
                                          <p:stCondLst>
                                            <p:cond delay="0"/>
                                          </p:stCondLst>
                                        </p:cTn>
                                        <p:tgtEl>
                                          <p:spTgt spid="87051"/>
                                        </p:tgtEl>
                                        <p:attrNameLst>
                                          <p:attrName>style.visibility</p:attrName>
                                        </p:attrNameLst>
                                      </p:cBhvr>
                                      <p:to>
                                        <p:strVal val="visible"/>
                                      </p:to>
                                    </p:set>
                                    <p:anim calcmode="lin" valueType="num">
                                      <p:cBhvr>
                                        <p:cTn id="21" dur="500" fill="hold"/>
                                        <p:tgtEl>
                                          <p:spTgt spid="87051"/>
                                        </p:tgtEl>
                                        <p:attrNameLst>
                                          <p:attrName>ppt_w</p:attrName>
                                        </p:attrNameLst>
                                      </p:cBhvr>
                                      <p:tavLst>
                                        <p:tav tm="0">
                                          <p:val>
                                            <p:fltVal val="0"/>
                                          </p:val>
                                        </p:tav>
                                        <p:tav tm="100000">
                                          <p:val>
                                            <p:strVal val="#ppt_w"/>
                                          </p:val>
                                        </p:tav>
                                      </p:tavLst>
                                    </p:anim>
                                    <p:anim calcmode="lin" valueType="num">
                                      <p:cBhvr>
                                        <p:cTn id="22" dur="500" fill="hold"/>
                                        <p:tgtEl>
                                          <p:spTgt spid="87051"/>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899556" y="1905000"/>
            <a:ext cx="7543800" cy="2394502"/>
          </a:xfrm>
          <a:prstGeom prst="rect">
            <a:avLst/>
          </a:prstGeom>
        </p:spPr>
        <p:txBody>
          <a:bodyPr wrap="square">
            <a:spAutoFit/>
          </a:bodyPr>
          <a:lstStyle/>
          <a:p>
            <a:pPr algn="ctr" fontAlgn="auto">
              <a:spcBef>
                <a:spcPct val="20000"/>
              </a:spcBef>
              <a:spcAft>
                <a:spcPts val="0"/>
              </a:spcAft>
              <a:buClr>
                <a:srgbClr val="31B6FD"/>
              </a:buClr>
              <a:buSzPct val="100000"/>
            </a:pPr>
            <a:r>
              <a:rPr lang="en-US" altLang="zh-TW" sz="4400" dirty="0" err="1">
                <a:solidFill>
                  <a:srgbClr val="073E87"/>
                </a:solidFill>
                <a:latin typeface="Calibri" pitchFamily="34" charset="0"/>
                <a:ea typeface="華康儷中黑" pitchFamily="49" charset="-120"/>
              </a:rPr>
              <a:t>美安購物年金</a:t>
            </a:r>
            <a:endParaRPr lang="en-US" altLang="zh-TW" sz="4400" dirty="0">
              <a:solidFill>
                <a:srgbClr val="073E87"/>
              </a:solidFill>
              <a:latin typeface="Calibri" pitchFamily="34" charset="0"/>
              <a:ea typeface="華康儷中黑" pitchFamily="49" charset="-120"/>
            </a:endParaRPr>
          </a:p>
          <a:p>
            <a:pPr algn="ctr" fontAlgn="auto">
              <a:spcBef>
                <a:spcPct val="20000"/>
              </a:spcBef>
              <a:spcAft>
                <a:spcPts val="0"/>
              </a:spcAft>
              <a:buClr>
                <a:srgbClr val="31B6FD"/>
              </a:buClr>
              <a:buSzPct val="100000"/>
            </a:pPr>
            <a:endParaRPr lang="zh-TW" altLang="en-US" sz="4400" dirty="0">
              <a:solidFill>
                <a:srgbClr val="073E87"/>
              </a:solidFill>
              <a:latin typeface="Calibri" pitchFamily="34" charset="0"/>
              <a:ea typeface="華康儷中黑" pitchFamily="49" charset="-120"/>
            </a:endParaRPr>
          </a:p>
          <a:p>
            <a:pPr algn="ctr" fontAlgn="auto">
              <a:spcBef>
                <a:spcPct val="20000"/>
              </a:spcBef>
              <a:spcAft>
                <a:spcPts val="0"/>
              </a:spcAft>
              <a:buClr>
                <a:srgbClr val="31B6FD"/>
              </a:buClr>
              <a:buSzPct val="100000"/>
              <a:defRPr/>
            </a:pPr>
            <a:r>
              <a:rPr lang="en-US" altLang="zh-TW" sz="4400" dirty="0">
                <a:solidFill>
                  <a:srgbClr val="073E87"/>
                </a:solidFill>
                <a:latin typeface="Calibri" pitchFamily="34" charset="0"/>
                <a:ea typeface="華康儷中黑" pitchFamily="49" charset="-120"/>
              </a:rPr>
              <a:t>The Shopping Annuity</a:t>
            </a:r>
          </a:p>
        </p:txBody>
      </p:sp>
    </p:spTree>
    <p:extLst>
      <p:ext uri="{BB962C8B-B14F-4D97-AF65-F5344CB8AC3E}">
        <p14:creationId xmlns:p14="http://schemas.microsoft.com/office/powerpoint/2010/main" val="1133219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51" descr="CashBack.png"/>
          <p:cNvPicPr>
            <a:picLocks noChangeAspect="1"/>
          </p:cNvPicPr>
          <p:nvPr/>
        </p:nvPicPr>
        <p:blipFill>
          <a:blip r:embed="rId2" cstate="screen"/>
          <a:srcRect/>
          <a:stretch>
            <a:fillRect/>
          </a:stretch>
        </p:blipFill>
        <p:spPr bwMode="auto">
          <a:xfrm>
            <a:off x="5029200" y="2910864"/>
            <a:ext cx="3511006" cy="579072"/>
          </a:xfrm>
          <a:prstGeom prst="rect">
            <a:avLst/>
          </a:prstGeom>
          <a:noFill/>
          <a:ln>
            <a:noFill/>
          </a:ln>
        </p:spPr>
      </p:pic>
      <p:sp>
        <p:nvSpPr>
          <p:cNvPr id="4" name="標題 1"/>
          <p:cNvSpPr txBox="1">
            <a:spLocks/>
          </p:cNvSpPr>
          <p:nvPr/>
        </p:nvSpPr>
        <p:spPr>
          <a:xfrm>
            <a:off x="5029200" y="2057400"/>
            <a:ext cx="3733800" cy="1143000"/>
          </a:xfrm>
          <a:prstGeom prst="rect">
            <a:avLst/>
          </a:prstGeom>
        </p:spPr>
        <p:txBody>
          <a:bodyPr/>
          <a:lst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fontAlgn="auto">
              <a:spcAft>
                <a:spcPts val="0"/>
              </a:spcAft>
            </a:pPr>
            <a:r>
              <a:rPr lang="zh-TW" altLang="en-US" dirty="0">
                <a:solidFill>
                  <a:prstClr val="black"/>
                </a:solidFill>
                <a:latin typeface="Calibri" pitchFamily="34" charset="0"/>
                <a:ea typeface="華康儷中黑" pitchFamily="49" charset="-120"/>
              </a:rPr>
              <a:t>美安現金回贈</a:t>
            </a:r>
          </a:p>
        </p:txBody>
      </p:sp>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52400" y="1143000"/>
            <a:ext cx="4607282" cy="582060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44225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1"/>
          <p:cNvSpPr txBox="1">
            <a:spLocks/>
          </p:cNvSpPr>
          <p:nvPr/>
        </p:nvSpPr>
        <p:spPr>
          <a:xfrm>
            <a:off x="457200" y="1143000"/>
            <a:ext cx="4953000" cy="1447800"/>
          </a:xfrm>
          <a:prstGeom prst="rect">
            <a:avLst/>
          </a:prstGeom>
        </p:spPr>
        <p:txBody>
          <a:bodyPr/>
          <a:lst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fontAlgn="auto">
              <a:spcAft>
                <a:spcPts val="0"/>
              </a:spcAft>
            </a:pPr>
            <a:r>
              <a:rPr lang="zh-TW" altLang="en-US" sz="4000" dirty="0">
                <a:solidFill>
                  <a:srgbClr val="073E87"/>
                </a:solidFill>
                <a:latin typeface="Calibri" pitchFamily="34" charset="0"/>
                <a:ea typeface="華康儷中黑" pitchFamily="49" charset="-120"/>
              </a:rPr>
              <a:t>你會像他一樣</a:t>
            </a:r>
            <a:r>
              <a:rPr lang="en-US" altLang="zh-TW" sz="4000" dirty="0">
                <a:solidFill>
                  <a:srgbClr val="073E87"/>
                </a:solidFill>
                <a:latin typeface="Calibri" pitchFamily="34" charset="0"/>
                <a:ea typeface="華康儷中黑" pitchFamily="49" charset="-120"/>
              </a:rPr>
              <a:t>?  </a:t>
            </a:r>
            <a:br>
              <a:rPr lang="en-US" altLang="zh-TW" sz="4000" dirty="0">
                <a:solidFill>
                  <a:srgbClr val="073E87"/>
                </a:solidFill>
                <a:latin typeface="Calibri" pitchFamily="34" charset="0"/>
                <a:ea typeface="華康儷中黑" pitchFamily="49" charset="-120"/>
              </a:rPr>
            </a:br>
            <a:r>
              <a:rPr lang="en-US" altLang="zh-TW" sz="4000" dirty="0">
                <a:solidFill>
                  <a:srgbClr val="073E87"/>
                </a:solidFill>
                <a:latin typeface="Calibri" pitchFamily="34" charset="0"/>
                <a:ea typeface="華康儷中黑" pitchFamily="49" charset="-120"/>
              </a:rPr>
              <a:t>Will you do the same?</a:t>
            </a:r>
            <a:endParaRPr lang="zh-TW" altLang="en-US" sz="4000" dirty="0">
              <a:solidFill>
                <a:srgbClr val="073E87"/>
              </a:solidFill>
              <a:latin typeface="Calibri" pitchFamily="34" charset="0"/>
              <a:ea typeface="華康儷中黑" pitchFamily="49" charset="-120"/>
            </a:endParaRPr>
          </a:p>
        </p:txBody>
      </p:sp>
      <p:pic>
        <p:nvPicPr>
          <p:cNvPr id="7170" name="Picture 2" descr="http://cdn.newsday.com/polopoly_fs/1.5246385.1368376313!/httpImage/image.JPG_gen/derivatives/display_600/image.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828800" y="2606634"/>
            <a:ext cx="5715000" cy="355282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58982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Rectangle 40"/>
          <p:cNvSpPr>
            <a:spLocks noChangeArrowheads="1"/>
          </p:cNvSpPr>
          <p:nvPr/>
        </p:nvSpPr>
        <p:spPr bwMode="auto">
          <a:xfrm>
            <a:off x="2133600" y="4419600"/>
            <a:ext cx="2743200" cy="923330"/>
          </a:xfrm>
          <a:prstGeom prst="rect">
            <a:avLst/>
          </a:prstGeom>
          <a:noFill/>
          <a:ln w="3175">
            <a:noFill/>
            <a:miter lim="800000"/>
            <a:headEnd/>
            <a:tailEnd/>
          </a:ln>
        </p:spPr>
        <p:txBody>
          <a:bodyPr wrap="square">
            <a:spAutoFit/>
          </a:bodyPr>
          <a:lstStyle/>
          <a:p>
            <a:pPr algn="ctr">
              <a:spcBef>
                <a:spcPct val="50000"/>
              </a:spcBef>
            </a:pPr>
            <a:r>
              <a:rPr lang="zh-TW" altLang="en-US" sz="2400" b="1" dirty="0">
                <a:solidFill>
                  <a:srgbClr val="FFFFFF"/>
                </a:solidFill>
                <a:latin typeface="Calibri" pitchFamily="34" charset="0"/>
                <a:ea typeface="華康儷中黑" pitchFamily="49" charset="-120"/>
              </a:rPr>
              <a:t>美安</a:t>
            </a:r>
            <a:r>
              <a:rPr lang="en-US" altLang="zh-TW" sz="2400" b="1" dirty="0">
                <a:solidFill>
                  <a:srgbClr val="FFFFFF"/>
                </a:solidFill>
                <a:latin typeface="Calibri" pitchFamily="34" charset="0"/>
                <a:ea typeface="華康儷中黑" pitchFamily="49" charset="-120"/>
              </a:rPr>
              <a:t>(IBV)</a:t>
            </a:r>
            <a:r>
              <a:rPr lang="zh-TW" altLang="en-US" sz="2400" b="1" dirty="0">
                <a:solidFill>
                  <a:srgbClr val="FFFFFF"/>
                </a:solidFill>
                <a:latin typeface="Calibri" pitchFamily="34" charset="0"/>
                <a:ea typeface="華康儷中黑" pitchFamily="49" charset="-120"/>
              </a:rPr>
              <a:t>產品</a:t>
            </a:r>
            <a:endParaRPr lang="en-US" altLang="zh-TW" sz="2400" b="1" dirty="0">
              <a:solidFill>
                <a:srgbClr val="FFFFFF"/>
              </a:solidFill>
              <a:latin typeface="Calibri" pitchFamily="34" charset="0"/>
              <a:ea typeface="華康儷中黑" pitchFamily="49" charset="-120"/>
            </a:endParaRPr>
          </a:p>
          <a:p>
            <a:pPr algn="ctr">
              <a:spcBef>
                <a:spcPct val="50000"/>
              </a:spcBef>
            </a:pPr>
            <a:r>
              <a:rPr lang="en-US" altLang="zh-TW" sz="2000" b="1" dirty="0">
                <a:solidFill>
                  <a:srgbClr val="FFFFFF"/>
                </a:solidFill>
                <a:latin typeface="Calibri" pitchFamily="34" charset="0"/>
                <a:ea typeface="華康儷中黑" pitchFamily="49" charset="-120"/>
              </a:rPr>
              <a:t> MHK(IBV)  Products</a:t>
            </a:r>
          </a:p>
        </p:txBody>
      </p:sp>
      <p:pic>
        <p:nvPicPr>
          <p:cNvPr id="168962" name="Picture 2"/>
          <p:cNvPicPr>
            <a:picLocks noChangeAspect="1" noChangeArrowheads="1"/>
          </p:cNvPicPr>
          <p:nvPr/>
        </p:nvPicPr>
        <p:blipFill>
          <a:blip r:embed="rId3" cstate="screen"/>
          <a:srcRect/>
          <a:stretch>
            <a:fillRect/>
          </a:stretch>
        </p:blipFill>
        <p:spPr bwMode="auto">
          <a:xfrm>
            <a:off x="990600" y="1969326"/>
            <a:ext cx="2011680" cy="750321"/>
          </a:xfrm>
          <a:prstGeom prst="rect">
            <a:avLst/>
          </a:prstGeom>
          <a:noFill/>
          <a:ln w="9525">
            <a:solidFill>
              <a:schemeClr val="bg1"/>
            </a:solidFill>
            <a:miter lim="800000"/>
            <a:headEnd/>
            <a:tailEnd/>
          </a:ln>
          <a:effectLst>
            <a:outerShdw blurRad="152400" dist="317500" dir="5400000" sx="90000" sy="-19000" rotWithShape="0">
              <a:prstClr val="black">
                <a:alpha val="15000"/>
              </a:prstClr>
            </a:outerShdw>
          </a:effectLst>
        </p:spPr>
      </p:pic>
      <p:sp>
        <p:nvSpPr>
          <p:cNvPr id="55" name="Rectangle 40"/>
          <p:cNvSpPr>
            <a:spLocks noChangeArrowheads="1"/>
          </p:cNvSpPr>
          <p:nvPr/>
        </p:nvSpPr>
        <p:spPr bwMode="auto">
          <a:xfrm>
            <a:off x="990600" y="1283494"/>
            <a:ext cx="3505200" cy="738664"/>
          </a:xfrm>
          <a:prstGeom prst="rect">
            <a:avLst/>
          </a:prstGeom>
          <a:noFill/>
          <a:ln w="3175">
            <a:noFill/>
            <a:miter lim="800000"/>
            <a:headEnd/>
            <a:tailEnd/>
          </a:ln>
        </p:spPr>
        <p:txBody>
          <a:bodyPr wrap="square">
            <a:spAutoFit/>
          </a:bodyPr>
          <a:lstStyle/>
          <a:p>
            <a:pPr>
              <a:spcBef>
                <a:spcPts val="0"/>
              </a:spcBef>
            </a:pPr>
            <a:r>
              <a:rPr lang="zh-TW" altLang="en-US" sz="2200" dirty="0">
                <a:solidFill>
                  <a:srgbClr val="1F497D"/>
                </a:solidFill>
                <a:latin typeface="Calibri" pitchFamily="34" charset="0"/>
                <a:ea typeface="華康儷中黑" pitchFamily="49" charset="-120"/>
              </a:rPr>
              <a:t>現金回贈／邀請朋友</a:t>
            </a:r>
            <a:endParaRPr lang="en-US" altLang="zh-TW" sz="2200" dirty="0">
              <a:solidFill>
                <a:srgbClr val="1F497D"/>
              </a:solidFill>
              <a:latin typeface="Calibri" pitchFamily="34" charset="0"/>
              <a:ea typeface="華康儷中黑" pitchFamily="49" charset="-120"/>
            </a:endParaRPr>
          </a:p>
          <a:p>
            <a:pPr>
              <a:spcBef>
                <a:spcPts val="0"/>
              </a:spcBef>
            </a:pPr>
            <a:r>
              <a:rPr lang="en-US" altLang="zh-TW" sz="2000" dirty="0">
                <a:solidFill>
                  <a:srgbClr val="1F497D"/>
                </a:solidFill>
                <a:latin typeface="Calibri" pitchFamily="34" charset="0"/>
                <a:ea typeface="華康儷中黑" pitchFamily="49" charset="-120"/>
              </a:rPr>
              <a:t>Cashback / Invite Friends</a:t>
            </a:r>
          </a:p>
        </p:txBody>
      </p:sp>
      <p:pic>
        <p:nvPicPr>
          <p:cNvPr id="36" name="Picture 35" descr="Titanoum MasterCard.jpg"/>
          <p:cNvPicPr/>
          <p:nvPr/>
        </p:nvPicPr>
        <p:blipFill>
          <a:blip r:embed="rId4" cstate="screen">
            <a:clrChange>
              <a:clrFrom>
                <a:srgbClr val="FEFEFE"/>
              </a:clrFrom>
              <a:clrTo>
                <a:srgbClr val="FEFEFE">
                  <a:alpha val="0"/>
                </a:srgbClr>
              </a:clrTo>
            </a:clrChange>
          </a:blip>
          <a:stretch>
            <a:fillRect/>
          </a:stretch>
        </p:blipFill>
        <p:spPr>
          <a:xfrm>
            <a:off x="5638800" y="4343400"/>
            <a:ext cx="2209800" cy="1524000"/>
          </a:xfrm>
          <a:prstGeom prst="rect">
            <a:avLst/>
          </a:prstGeom>
          <a:ln>
            <a:noFill/>
          </a:ln>
        </p:spPr>
      </p:pic>
      <p:sp>
        <p:nvSpPr>
          <p:cNvPr id="61" name="Rectangle 40"/>
          <p:cNvSpPr>
            <a:spLocks noChangeArrowheads="1"/>
          </p:cNvSpPr>
          <p:nvPr/>
        </p:nvSpPr>
        <p:spPr bwMode="auto">
          <a:xfrm>
            <a:off x="4871499" y="5936159"/>
            <a:ext cx="4196301" cy="738664"/>
          </a:xfrm>
          <a:prstGeom prst="rect">
            <a:avLst/>
          </a:prstGeom>
          <a:noFill/>
          <a:ln w="3175">
            <a:noFill/>
            <a:miter lim="800000"/>
            <a:headEnd/>
            <a:tailEnd/>
          </a:ln>
        </p:spPr>
        <p:txBody>
          <a:bodyPr wrap="square">
            <a:spAutoFit/>
          </a:bodyPr>
          <a:lstStyle/>
          <a:p>
            <a:pPr>
              <a:spcBef>
                <a:spcPts val="0"/>
              </a:spcBef>
            </a:pPr>
            <a:r>
              <a:rPr lang="zh-TW" altLang="en-US" sz="2200" dirty="0">
                <a:solidFill>
                  <a:srgbClr val="1F497D"/>
                </a:solidFill>
                <a:latin typeface="Calibri" pitchFamily="34" charset="0"/>
                <a:ea typeface="華康儷中黑" pitchFamily="49" charset="-120"/>
              </a:rPr>
              <a:t>香港／富邦</a:t>
            </a:r>
            <a:r>
              <a:rPr lang="en-US" altLang="zh-TW" sz="2200" dirty="0">
                <a:solidFill>
                  <a:srgbClr val="1F497D"/>
                </a:solidFill>
                <a:latin typeface="Calibri" pitchFamily="34" charset="0"/>
                <a:ea typeface="華康儷中黑" pitchFamily="49" charset="-120"/>
              </a:rPr>
              <a:t>Titanium</a:t>
            </a:r>
            <a:r>
              <a:rPr lang="zh-TW" altLang="en-US" sz="2200" dirty="0">
                <a:solidFill>
                  <a:srgbClr val="1F497D"/>
                </a:solidFill>
                <a:latin typeface="Calibri" pitchFamily="34" charset="0"/>
                <a:ea typeface="華康儷中黑" pitchFamily="49" charset="-120"/>
              </a:rPr>
              <a:t>萬事達卡</a:t>
            </a:r>
            <a:endParaRPr lang="en-US" altLang="zh-TW" sz="2200" dirty="0">
              <a:solidFill>
                <a:srgbClr val="1F497D"/>
              </a:solidFill>
              <a:latin typeface="Calibri" pitchFamily="34" charset="0"/>
              <a:ea typeface="華康儷中黑" pitchFamily="49" charset="-120"/>
            </a:endParaRPr>
          </a:p>
          <a:p>
            <a:pPr>
              <a:spcBef>
                <a:spcPts val="0"/>
              </a:spcBef>
            </a:pPr>
            <a:r>
              <a:rPr lang="en-US" altLang="zh-TW" sz="2000" dirty="0" err="1">
                <a:solidFill>
                  <a:srgbClr val="1F497D"/>
                </a:solidFill>
                <a:latin typeface="Calibri" pitchFamily="34" charset="0"/>
                <a:ea typeface="華康儷中黑" pitchFamily="49" charset="-120"/>
              </a:rPr>
              <a:t>mhk</a:t>
            </a:r>
            <a:r>
              <a:rPr lang="en-US" altLang="zh-TW" sz="2000" dirty="0">
                <a:solidFill>
                  <a:srgbClr val="1F497D"/>
                </a:solidFill>
                <a:latin typeface="Calibri" pitchFamily="34" charset="0"/>
                <a:ea typeface="華康儷中黑" pitchFamily="49" charset="-120"/>
              </a:rPr>
              <a:t>/</a:t>
            </a:r>
            <a:r>
              <a:rPr lang="en-US" altLang="zh-TW" sz="2000" dirty="0" err="1">
                <a:solidFill>
                  <a:srgbClr val="1F497D"/>
                </a:solidFill>
                <a:latin typeface="Calibri" pitchFamily="34" charset="0"/>
                <a:ea typeface="華康儷中黑" pitchFamily="49" charset="-120"/>
              </a:rPr>
              <a:t>Fubon</a:t>
            </a:r>
            <a:r>
              <a:rPr lang="en-US" altLang="zh-TW" sz="2000" dirty="0">
                <a:solidFill>
                  <a:srgbClr val="1F497D"/>
                </a:solidFill>
                <a:latin typeface="Calibri" pitchFamily="34" charset="0"/>
                <a:ea typeface="華康儷中黑" pitchFamily="49" charset="-120"/>
              </a:rPr>
              <a:t> Titanium MasterCard</a:t>
            </a:r>
          </a:p>
        </p:txBody>
      </p:sp>
      <p:sp>
        <p:nvSpPr>
          <p:cNvPr id="72" name="向右箭號 71"/>
          <p:cNvSpPr/>
          <p:nvPr/>
        </p:nvSpPr>
        <p:spPr>
          <a:xfrm rot="19695558">
            <a:off x="2797830" y="3560855"/>
            <a:ext cx="609600" cy="381000"/>
          </a:xfrm>
          <a:prstGeom prst="right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50000"/>
              </a:spcBef>
            </a:pPr>
            <a:endParaRPr lang="zh-TW" altLang="en-US" sz="1600">
              <a:solidFill>
                <a:srgbClr val="FFFFFF"/>
              </a:solidFill>
              <a:ea typeface="華康儷中黑" pitchFamily="49" charset="-120"/>
            </a:endParaRPr>
          </a:p>
        </p:txBody>
      </p:sp>
      <p:sp>
        <p:nvSpPr>
          <p:cNvPr id="73" name="向右箭號 72"/>
          <p:cNvSpPr/>
          <p:nvPr/>
        </p:nvSpPr>
        <p:spPr>
          <a:xfrm rot="13429706">
            <a:off x="5609610" y="3739403"/>
            <a:ext cx="609600" cy="381000"/>
          </a:xfrm>
          <a:prstGeom prst="right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50000"/>
              </a:spcBef>
            </a:pPr>
            <a:endParaRPr lang="zh-TW" altLang="en-US" sz="1600">
              <a:solidFill>
                <a:srgbClr val="FFFFFF"/>
              </a:solidFill>
              <a:ea typeface="華康儷中黑" pitchFamily="49" charset="-120"/>
            </a:endParaRPr>
          </a:p>
        </p:txBody>
      </p:sp>
      <p:sp>
        <p:nvSpPr>
          <p:cNvPr id="74" name="向右箭號 73"/>
          <p:cNvSpPr/>
          <p:nvPr/>
        </p:nvSpPr>
        <p:spPr>
          <a:xfrm rot="8611437">
            <a:off x="5768541" y="1591681"/>
            <a:ext cx="609600" cy="381000"/>
          </a:xfrm>
          <a:prstGeom prst="right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50000"/>
              </a:spcBef>
            </a:pPr>
            <a:endParaRPr lang="zh-TW" altLang="en-US" sz="1600">
              <a:solidFill>
                <a:srgbClr val="FFFFFF"/>
              </a:solidFill>
              <a:ea typeface="華康儷中黑" pitchFamily="49" charset="-120"/>
            </a:endParaRPr>
          </a:p>
        </p:txBody>
      </p:sp>
      <p:sp>
        <p:nvSpPr>
          <p:cNvPr id="4" name="文字方塊 3"/>
          <p:cNvSpPr txBox="1"/>
          <p:nvPr/>
        </p:nvSpPr>
        <p:spPr>
          <a:xfrm>
            <a:off x="845134" y="76200"/>
            <a:ext cx="7308266" cy="1323439"/>
          </a:xfrm>
          <a:prstGeom prst="rect">
            <a:avLst/>
          </a:prstGeom>
          <a:noFill/>
        </p:spPr>
        <p:txBody>
          <a:bodyPr wrap="square" rtlCol="0">
            <a:spAutoFit/>
          </a:bodyPr>
          <a:lstStyle/>
          <a:p>
            <a:pPr algn="ctr">
              <a:spcBef>
                <a:spcPct val="50000"/>
              </a:spcBef>
            </a:pPr>
            <a:r>
              <a:rPr lang="zh-HK" altLang="en-US" sz="4000" dirty="0">
                <a:solidFill>
                  <a:srgbClr val="1F497D"/>
                </a:solidFill>
                <a:latin typeface="Calibri" pitchFamily="34" charset="0"/>
                <a:ea typeface="華康儷中黑" pitchFamily="49" charset="-120"/>
              </a:rPr>
              <a:t>各項優惠  </a:t>
            </a:r>
            <a:r>
              <a:rPr lang="en-US" altLang="zh-HK" sz="4000" dirty="0">
                <a:solidFill>
                  <a:srgbClr val="1F497D"/>
                </a:solidFill>
                <a:latin typeface="Calibri" pitchFamily="34" charset="0"/>
                <a:ea typeface="華康儷中黑" pitchFamily="49" charset="-120"/>
              </a:rPr>
              <a:t/>
            </a:r>
            <a:br>
              <a:rPr lang="en-US" altLang="zh-HK" sz="4000" dirty="0">
                <a:solidFill>
                  <a:srgbClr val="1F497D"/>
                </a:solidFill>
                <a:latin typeface="Calibri" pitchFamily="34" charset="0"/>
                <a:ea typeface="華康儷中黑" pitchFamily="49" charset="-120"/>
              </a:rPr>
            </a:br>
            <a:r>
              <a:rPr lang="en-US" altLang="zh-HK" sz="4000" dirty="0">
                <a:solidFill>
                  <a:srgbClr val="1F497D"/>
                </a:solidFill>
                <a:latin typeface="Calibri" pitchFamily="34" charset="0"/>
                <a:ea typeface="華康儷中黑" pitchFamily="49" charset="-120"/>
              </a:rPr>
              <a:t>Deals Offered</a:t>
            </a:r>
            <a:endParaRPr lang="zh-HK" altLang="en-US" sz="4000" dirty="0">
              <a:solidFill>
                <a:srgbClr val="1F497D"/>
              </a:solidFill>
              <a:latin typeface="Calibri" pitchFamily="34" charset="0"/>
              <a:ea typeface="華康儷中黑" pitchFamily="49" charset="-120"/>
            </a:endParaRPr>
          </a:p>
        </p:txBody>
      </p:sp>
      <p:pic>
        <p:nvPicPr>
          <p:cNvPr id="7" name="圖片 6"/>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322320" y="2858262"/>
            <a:ext cx="2011680" cy="133273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8" name="文字方塊 7"/>
          <p:cNvSpPr txBox="1"/>
          <p:nvPr/>
        </p:nvSpPr>
        <p:spPr>
          <a:xfrm>
            <a:off x="177800" y="1143000"/>
            <a:ext cx="775869" cy="783193"/>
          </a:xfrm>
          <a:prstGeom prst="roundRect">
            <a:avLst/>
          </a:prstGeom>
          <a:gradFill>
            <a:gsLst>
              <a:gs pos="0">
                <a:srgbClr val="33CCFF"/>
              </a:gs>
              <a:gs pos="100000">
                <a:schemeClr val="accent1">
                  <a:tint val="44500"/>
                  <a:satMod val="160000"/>
                  <a:lumMod val="0"/>
                  <a:lumOff val="100000"/>
                </a:schemeClr>
              </a:gs>
              <a:gs pos="100000">
                <a:schemeClr val="accent1">
                  <a:tint val="23500"/>
                  <a:satMod val="160000"/>
                </a:schemeClr>
              </a:gs>
            </a:gsLst>
            <a:lin ang="5400000" scaled="0"/>
          </a:gradFill>
        </p:spPr>
        <p:txBody>
          <a:bodyPr wrap="square" rtlCol="0">
            <a:spAutoFit/>
          </a:bodyPr>
          <a:lstStyle/>
          <a:p>
            <a:pPr algn="ctr">
              <a:spcBef>
                <a:spcPct val="50000"/>
              </a:spcBef>
            </a:pPr>
            <a:r>
              <a:rPr lang="en-US" altLang="zh-HK" sz="4000" dirty="0">
                <a:solidFill>
                  <a:srgbClr val="1A1A70"/>
                </a:solidFill>
                <a:latin typeface="Calibri" pitchFamily="34" charset="0"/>
                <a:ea typeface="華康儷中黑" pitchFamily="49" charset="-120"/>
              </a:rPr>
              <a:t>1</a:t>
            </a:r>
            <a:endParaRPr lang="zh-HK" altLang="en-US" sz="4000" dirty="0">
              <a:solidFill>
                <a:srgbClr val="1A1A70"/>
              </a:solidFill>
              <a:latin typeface="Calibri" pitchFamily="34" charset="0"/>
              <a:ea typeface="華康儷中黑" pitchFamily="49" charset="-120"/>
            </a:endParaRPr>
          </a:p>
        </p:txBody>
      </p:sp>
      <p:sp>
        <p:nvSpPr>
          <p:cNvPr id="9" name="文字方塊 8"/>
          <p:cNvSpPr txBox="1"/>
          <p:nvPr/>
        </p:nvSpPr>
        <p:spPr>
          <a:xfrm>
            <a:off x="8153400" y="1193800"/>
            <a:ext cx="777240" cy="715089"/>
          </a:xfrm>
          <a:prstGeom prst="roundRect">
            <a:avLst/>
          </a:prstGeom>
          <a:gradFill>
            <a:gsLst>
              <a:gs pos="0">
                <a:srgbClr val="33CCFF"/>
              </a:gs>
              <a:gs pos="100000">
                <a:schemeClr val="accent1">
                  <a:tint val="44500"/>
                  <a:satMod val="160000"/>
                  <a:lumMod val="0"/>
                  <a:lumOff val="100000"/>
                </a:schemeClr>
              </a:gs>
              <a:gs pos="100000">
                <a:schemeClr val="accent1">
                  <a:tint val="23500"/>
                  <a:satMod val="160000"/>
                </a:schemeClr>
              </a:gs>
            </a:gsLst>
            <a:lin ang="5400000" scaled="0"/>
          </a:gradFill>
        </p:spPr>
        <p:txBody>
          <a:bodyPr wrap="square" rtlCol="0">
            <a:spAutoFit/>
          </a:bodyPr>
          <a:lstStyle/>
          <a:p>
            <a:pPr algn="ctr">
              <a:spcBef>
                <a:spcPct val="50000"/>
              </a:spcBef>
            </a:pPr>
            <a:r>
              <a:rPr lang="en-US" altLang="zh-HK" sz="3600" dirty="0">
                <a:solidFill>
                  <a:srgbClr val="1A1A70"/>
                </a:solidFill>
                <a:latin typeface="Calibri" pitchFamily="34" charset="0"/>
                <a:ea typeface="華康儷中黑" pitchFamily="49" charset="-120"/>
              </a:rPr>
              <a:t>2</a:t>
            </a:r>
            <a:endParaRPr lang="zh-HK" altLang="en-US" sz="3600" dirty="0">
              <a:solidFill>
                <a:srgbClr val="1A1A70"/>
              </a:solidFill>
              <a:latin typeface="Calibri" pitchFamily="34" charset="0"/>
              <a:ea typeface="華康儷中黑" pitchFamily="49" charset="-120"/>
            </a:endParaRPr>
          </a:p>
        </p:txBody>
      </p:sp>
      <p:sp>
        <p:nvSpPr>
          <p:cNvPr id="10" name="文字方塊 9"/>
          <p:cNvSpPr txBox="1"/>
          <p:nvPr/>
        </p:nvSpPr>
        <p:spPr>
          <a:xfrm>
            <a:off x="228600" y="4999911"/>
            <a:ext cx="777240" cy="715089"/>
          </a:xfrm>
          <a:prstGeom prst="roundRect">
            <a:avLst/>
          </a:prstGeom>
          <a:gradFill>
            <a:gsLst>
              <a:gs pos="0">
                <a:srgbClr val="33CCFF"/>
              </a:gs>
              <a:gs pos="100000">
                <a:schemeClr val="accent1">
                  <a:tint val="44500"/>
                  <a:satMod val="160000"/>
                  <a:lumMod val="0"/>
                  <a:lumOff val="100000"/>
                </a:schemeClr>
              </a:gs>
              <a:gs pos="100000">
                <a:schemeClr val="accent1">
                  <a:tint val="23500"/>
                  <a:satMod val="160000"/>
                </a:schemeClr>
              </a:gs>
            </a:gsLst>
            <a:lin ang="5400000" scaled="0"/>
          </a:gradFill>
        </p:spPr>
        <p:txBody>
          <a:bodyPr wrap="square" rtlCol="0">
            <a:spAutoFit/>
          </a:bodyPr>
          <a:lstStyle/>
          <a:p>
            <a:pPr algn="ctr">
              <a:spcBef>
                <a:spcPct val="50000"/>
              </a:spcBef>
            </a:pPr>
            <a:r>
              <a:rPr lang="en-US" altLang="zh-HK" sz="3600" dirty="0">
                <a:solidFill>
                  <a:srgbClr val="1A1A70"/>
                </a:solidFill>
                <a:latin typeface="Calibri" pitchFamily="34" charset="0"/>
                <a:ea typeface="華康儷中黑" pitchFamily="49" charset="-120"/>
              </a:rPr>
              <a:t>3</a:t>
            </a:r>
            <a:endParaRPr lang="zh-HK" altLang="en-US" sz="3600" dirty="0">
              <a:solidFill>
                <a:srgbClr val="1A1A70"/>
              </a:solidFill>
              <a:latin typeface="Calibri" pitchFamily="34" charset="0"/>
              <a:ea typeface="華康儷中黑" pitchFamily="49" charset="-120"/>
            </a:endParaRPr>
          </a:p>
        </p:txBody>
      </p:sp>
      <p:sp>
        <p:nvSpPr>
          <p:cNvPr id="11" name="文字方塊 10"/>
          <p:cNvSpPr txBox="1"/>
          <p:nvPr/>
        </p:nvSpPr>
        <p:spPr>
          <a:xfrm>
            <a:off x="7985760" y="4999911"/>
            <a:ext cx="777240" cy="715089"/>
          </a:xfrm>
          <a:prstGeom prst="roundRect">
            <a:avLst/>
          </a:prstGeom>
          <a:gradFill>
            <a:gsLst>
              <a:gs pos="0">
                <a:srgbClr val="33CCFF"/>
              </a:gs>
              <a:gs pos="100000">
                <a:schemeClr val="accent1">
                  <a:tint val="44500"/>
                  <a:satMod val="160000"/>
                  <a:lumMod val="0"/>
                  <a:lumOff val="100000"/>
                </a:schemeClr>
              </a:gs>
              <a:gs pos="100000">
                <a:schemeClr val="accent1">
                  <a:tint val="23500"/>
                  <a:satMod val="160000"/>
                </a:schemeClr>
              </a:gs>
            </a:gsLst>
            <a:lin ang="5400000" scaled="0"/>
          </a:gradFill>
        </p:spPr>
        <p:txBody>
          <a:bodyPr wrap="square" rtlCol="0">
            <a:spAutoFit/>
          </a:bodyPr>
          <a:lstStyle/>
          <a:p>
            <a:pPr algn="ctr">
              <a:spcBef>
                <a:spcPct val="50000"/>
              </a:spcBef>
            </a:pPr>
            <a:r>
              <a:rPr lang="en-US" altLang="zh-HK" sz="3600" dirty="0">
                <a:solidFill>
                  <a:srgbClr val="1A1A70"/>
                </a:solidFill>
                <a:latin typeface="Calibri" pitchFamily="34" charset="0"/>
                <a:ea typeface="華康儷中黑" pitchFamily="49" charset="-120"/>
              </a:rPr>
              <a:t>4</a:t>
            </a:r>
            <a:endParaRPr lang="zh-HK" altLang="en-US" sz="3600" dirty="0">
              <a:solidFill>
                <a:srgbClr val="1A1A70"/>
              </a:solidFill>
              <a:latin typeface="Calibri" pitchFamily="34" charset="0"/>
              <a:ea typeface="華康儷中黑" pitchFamily="49" charset="-120"/>
            </a:endParaRPr>
          </a:p>
        </p:txBody>
      </p:sp>
      <p:sp>
        <p:nvSpPr>
          <p:cNvPr id="12" name="文字方塊 11"/>
          <p:cNvSpPr txBox="1"/>
          <p:nvPr/>
        </p:nvSpPr>
        <p:spPr>
          <a:xfrm>
            <a:off x="2804210" y="2274669"/>
            <a:ext cx="802590" cy="646331"/>
          </a:xfrm>
          <a:prstGeom prst="rect">
            <a:avLst/>
          </a:prstGeom>
          <a:noFill/>
        </p:spPr>
        <p:txBody>
          <a:bodyPr wrap="square" rtlCol="0">
            <a:spAutoFit/>
          </a:bodyPr>
          <a:lstStyle/>
          <a:p>
            <a:pPr algn="ctr">
              <a:spcBef>
                <a:spcPct val="50000"/>
              </a:spcBef>
            </a:pPr>
            <a:r>
              <a:rPr lang="en-US" altLang="zh-HK" sz="3600" b="1" dirty="0">
                <a:solidFill>
                  <a:srgbClr val="C00000"/>
                </a:solidFill>
                <a:latin typeface="Calibri" pitchFamily="34" charset="0"/>
                <a:ea typeface="華康儷中黑" pitchFamily="49" charset="-120"/>
              </a:rPr>
              <a:t>$</a:t>
            </a:r>
            <a:endParaRPr lang="zh-HK" altLang="en-US" sz="3600" b="1" dirty="0">
              <a:solidFill>
                <a:srgbClr val="C00000"/>
              </a:solidFill>
              <a:latin typeface="Calibri" pitchFamily="34" charset="0"/>
              <a:ea typeface="華康儷中黑" pitchFamily="49" charset="-120"/>
            </a:endParaRPr>
          </a:p>
        </p:txBody>
      </p:sp>
      <p:sp>
        <p:nvSpPr>
          <p:cNvPr id="33" name="文字方塊 32"/>
          <p:cNvSpPr txBox="1"/>
          <p:nvPr/>
        </p:nvSpPr>
        <p:spPr>
          <a:xfrm>
            <a:off x="5064810" y="2249269"/>
            <a:ext cx="802590" cy="646331"/>
          </a:xfrm>
          <a:prstGeom prst="rect">
            <a:avLst/>
          </a:prstGeom>
          <a:noFill/>
        </p:spPr>
        <p:txBody>
          <a:bodyPr wrap="square" rtlCol="0">
            <a:spAutoFit/>
          </a:bodyPr>
          <a:lstStyle/>
          <a:p>
            <a:pPr algn="ctr">
              <a:spcBef>
                <a:spcPct val="50000"/>
              </a:spcBef>
            </a:pPr>
            <a:r>
              <a:rPr lang="en-US" altLang="zh-HK" sz="3600" b="1" dirty="0">
                <a:solidFill>
                  <a:srgbClr val="C00000"/>
                </a:solidFill>
                <a:latin typeface="Calibri" pitchFamily="34" charset="0"/>
                <a:ea typeface="華康儷中黑" pitchFamily="49" charset="-120"/>
              </a:rPr>
              <a:t>$</a:t>
            </a:r>
            <a:endParaRPr lang="zh-HK" altLang="en-US" sz="3600" b="1" dirty="0">
              <a:solidFill>
                <a:srgbClr val="C00000"/>
              </a:solidFill>
              <a:latin typeface="Calibri" pitchFamily="34" charset="0"/>
              <a:ea typeface="華康儷中黑" pitchFamily="49" charset="-120"/>
            </a:endParaRPr>
          </a:p>
        </p:txBody>
      </p:sp>
      <p:sp>
        <p:nvSpPr>
          <p:cNvPr id="34" name="文字方塊 33"/>
          <p:cNvSpPr txBox="1"/>
          <p:nvPr/>
        </p:nvSpPr>
        <p:spPr>
          <a:xfrm>
            <a:off x="2832100" y="4178300"/>
            <a:ext cx="802590" cy="646331"/>
          </a:xfrm>
          <a:prstGeom prst="rect">
            <a:avLst/>
          </a:prstGeom>
          <a:noFill/>
        </p:spPr>
        <p:txBody>
          <a:bodyPr wrap="square" rtlCol="0">
            <a:spAutoFit/>
          </a:bodyPr>
          <a:lstStyle/>
          <a:p>
            <a:pPr algn="ctr">
              <a:spcBef>
                <a:spcPct val="50000"/>
              </a:spcBef>
            </a:pPr>
            <a:r>
              <a:rPr lang="en-US" altLang="zh-HK" sz="3600" b="1" dirty="0">
                <a:solidFill>
                  <a:srgbClr val="C00000"/>
                </a:solidFill>
                <a:latin typeface="Calibri" pitchFamily="34" charset="0"/>
                <a:ea typeface="華康儷中黑" pitchFamily="49" charset="-120"/>
              </a:rPr>
              <a:t>$</a:t>
            </a:r>
            <a:endParaRPr lang="zh-HK" altLang="en-US" sz="3600" b="1" dirty="0">
              <a:solidFill>
                <a:srgbClr val="C00000"/>
              </a:solidFill>
              <a:latin typeface="Calibri" pitchFamily="34" charset="0"/>
              <a:ea typeface="華康儷中黑" pitchFamily="49" charset="-120"/>
            </a:endParaRPr>
          </a:p>
        </p:txBody>
      </p:sp>
      <p:sp>
        <p:nvSpPr>
          <p:cNvPr id="35" name="文字方塊 34"/>
          <p:cNvSpPr txBox="1"/>
          <p:nvPr/>
        </p:nvSpPr>
        <p:spPr>
          <a:xfrm>
            <a:off x="4988610" y="4179669"/>
            <a:ext cx="802590" cy="646331"/>
          </a:xfrm>
          <a:prstGeom prst="rect">
            <a:avLst/>
          </a:prstGeom>
          <a:noFill/>
        </p:spPr>
        <p:txBody>
          <a:bodyPr wrap="square" rtlCol="0">
            <a:spAutoFit/>
          </a:bodyPr>
          <a:lstStyle/>
          <a:p>
            <a:pPr algn="ctr">
              <a:spcBef>
                <a:spcPct val="50000"/>
              </a:spcBef>
            </a:pPr>
            <a:r>
              <a:rPr lang="en-US" altLang="zh-HK" sz="3600" b="1" dirty="0">
                <a:solidFill>
                  <a:srgbClr val="C00000"/>
                </a:solidFill>
                <a:latin typeface="Calibri" pitchFamily="34" charset="0"/>
                <a:ea typeface="華康儷中黑" pitchFamily="49" charset="-120"/>
              </a:rPr>
              <a:t>$</a:t>
            </a:r>
            <a:endParaRPr lang="zh-HK" altLang="en-US" sz="3600" b="1" dirty="0">
              <a:solidFill>
                <a:srgbClr val="C00000"/>
              </a:solidFill>
              <a:latin typeface="Calibri" pitchFamily="34" charset="0"/>
              <a:ea typeface="華康儷中黑" pitchFamily="49" charset="-120"/>
            </a:endParaRPr>
          </a:p>
        </p:txBody>
      </p:sp>
      <p:sp>
        <p:nvSpPr>
          <p:cNvPr id="25" name="Rectangle 40"/>
          <p:cNvSpPr>
            <a:spLocks noChangeArrowheads="1"/>
          </p:cNvSpPr>
          <p:nvPr/>
        </p:nvSpPr>
        <p:spPr bwMode="auto">
          <a:xfrm>
            <a:off x="5476011" y="1193439"/>
            <a:ext cx="2871024" cy="738664"/>
          </a:xfrm>
          <a:prstGeom prst="rect">
            <a:avLst/>
          </a:prstGeom>
          <a:noFill/>
          <a:ln w="3175">
            <a:noFill/>
            <a:miter lim="800000"/>
            <a:headEnd/>
            <a:tailEnd/>
          </a:ln>
        </p:spPr>
        <p:txBody>
          <a:bodyPr wrap="square">
            <a:spAutoFit/>
          </a:bodyPr>
          <a:lstStyle/>
          <a:p>
            <a:pPr algn="ctr">
              <a:spcBef>
                <a:spcPts val="0"/>
              </a:spcBef>
            </a:pPr>
            <a:r>
              <a:rPr lang="zh-HK" altLang="en-US" sz="2200" dirty="0">
                <a:solidFill>
                  <a:srgbClr val="1F497D"/>
                </a:solidFill>
                <a:latin typeface="Calibri" pitchFamily="34" charset="0"/>
                <a:ea typeface="華康儷中黑" pitchFamily="49" charset="-120"/>
              </a:rPr>
              <a:t>優惠顧客尊賞卡</a:t>
            </a:r>
            <a:endParaRPr lang="en-US" altLang="zh-HK" sz="2200" dirty="0">
              <a:solidFill>
                <a:srgbClr val="1F497D"/>
              </a:solidFill>
              <a:latin typeface="Calibri" pitchFamily="34" charset="0"/>
              <a:ea typeface="華康儷中黑" pitchFamily="49" charset="-120"/>
            </a:endParaRPr>
          </a:p>
          <a:p>
            <a:pPr algn="ctr">
              <a:spcBef>
                <a:spcPts val="0"/>
              </a:spcBef>
            </a:pPr>
            <a:r>
              <a:rPr lang="en-US" altLang="zh-TW" sz="2000" dirty="0">
                <a:solidFill>
                  <a:srgbClr val="1F497D"/>
                </a:solidFill>
                <a:latin typeface="Calibri" pitchFamily="34" charset="0"/>
                <a:ea typeface="華康儷中黑" pitchFamily="49" charset="-120"/>
              </a:rPr>
              <a:t>Privilege Card</a:t>
            </a:r>
          </a:p>
        </p:txBody>
      </p:sp>
      <p:pic>
        <p:nvPicPr>
          <p:cNvPr id="13" name="Picture 2" descr="M:\Partner Stores Program\Privilege card\New Privilege card.png"/>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5780811" y="1777976"/>
            <a:ext cx="2377440" cy="1675521"/>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3"/>
          <p:cNvGrpSpPr/>
          <p:nvPr/>
        </p:nvGrpSpPr>
        <p:grpSpPr>
          <a:xfrm>
            <a:off x="1066800" y="3740964"/>
            <a:ext cx="1836064" cy="2296425"/>
            <a:chOff x="3708574" y="3751355"/>
            <a:chExt cx="1836064" cy="2296425"/>
          </a:xfrm>
        </p:grpSpPr>
        <p:pic>
          <p:nvPicPr>
            <p:cNvPr id="29" name="Picture 28"/>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901633" y="3751355"/>
              <a:ext cx="1643005" cy="2075688"/>
            </a:xfrm>
            <a:prstGeom prst="rect">
              <a:avLst/>
            </a:prstGeom>
            <a:noFill/>
            <a:ln w="9525">
              <a:solidFill>
                <a:schemeClr val="bg1"/>
              </a:solidFill>
              <a:miter lim="800000"/>
              <a:headEnd/>
              <a:tailEnd/>
            </a:ln>
            <a:effectLst>
              <a:outerShdw blurRad="50800" dist="38100" dir="2700000" algn="tl" rotWithShape="0">
                <a:prstClr val="black">
                  <a:alpha val="40000"/>
                </a:prstClr>
              </a:outerShdw>
            </a:effectLst>
            <a:scene3d>
              <a:camera prst="isometricOffAxis2Left"/>
              <a:lightRig rig="threePt" dir="t"/>
            </a:scene3d>
            <a:sp3d>
              <a:bevelT/>
            </a:sp3d>
          </p:spPr>
        </p:pic>
        <p:pic>
          <p:nvPicPr>
            <p:cNvPr id="28" name="Picture 2" descr="G:\Work\MHKlogo\ORAC.JPG"/>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3708574" y="4638080"/>
              <a:ext cx="619586" cy="1409700"/>
            </a:xfrm>
            <a:prstGeom prst="rect">
              <a:avLst/>
            </a:prstGeom>
            <a:noFill/>
            <a:ln>
              <a:solidFill>
                <a:schemeClr val="bg1"/>
              </a:solidFill>
            </a:ln>
          </p:spPr>
        </p:pic>
      </p:grpSp>
      <p:sp>
        <p:nvSpPr>
          <p:cNvPr id="5" name="文字方塊 4"/>
          <p:cNvSpPr txBox="1"/>
          <p:nvPr/>
        </p:nvSpPr>
        <p:spPr>
          <a:xfrm>
            <a:off x="838200" y="5943600"/>
            <a:ext cx="2943908" cy="738664"/>
          </a:xfrm>
          <a:prstGeom prst="rect">
            <a:avLst/>
          </a:prstGeom>
          <a:noFill/>
        </p:spPr>
        <p:txBody>
          <a:bodyPr wrap="square" rtlCol="0">
            <a:spAutoFit/>
          </a:bodyPr>
          <a:lstStyle/>
          <a:p>
            <a:pPr>
              <a:spcBef>
                <a:spcPts val="0"/>
              </a:spcBef>
            </a:pPr>
            <a:r>
              <a:rPr lang="zh-HK" altLang="en-US" sz="2200" dirty="0">
                <a:solidFill>
                  <a:srgbClr val="1F497D"/>
                </a:solidFill>
                <a:latin typeface="Calibri" pitchFamily="34" charset="0"/>
                <a:ea typeface="華康儷中黑" pitchFamily="49" charset="-120"/>
              </a:rPr>
              <a:t>獨家代理產品</a:t>
            </a:r>
            <a:endParaRPr lang="en-US" altLang="zh-HK" sz="2200" dirty="0">
              <a:solidFill>
                <a:srgbClr val="1F497D"/>
              </a:solidFill>
              <a:latin typeface="Calibri" pitchFamily="34" charset="0"/>
              <a:ea typeface="華康儷中黑" pitchFamily="49" charset="-120"/>
            </a:endParaRPr>
          </a:p>
          <a:p>
            <a:pPr>
              <a:spcBef>
                <a:spcPts val="0"/>
              </a:spcBef>
            </a:pPr>
            <a:r>
              <a:rPr lang="en-US" altLang="zh-HK" sz="2000" dirty="0">
                <a:solidFill>
                  <a:srgbClr val="1F497D"/>
                </a:solidFill>
                <a:latin typeface="Calibri" pitchFamily="34" charset="0"/>
                <a:ea typeface="華康儷中黑" pitchFamily="49" charset="-120"/>
              </a:rPr>
              <a:t>Exclusive Products</a:t>
            </a:r>
            <a:endParaRPr lang="zh-HK" altLang="en-US" sz="2000" dirty="0">
              <a:solidFill>
                <a:srgbClr val="1F497D"/>
              </a:solidFill>
              <a:latin typeface="Calibri" pitchFamily="34" charset="0"/>
              <a:ea typeface="華康儷中黑" pitchFamily="49" charset="-120"/>
            </a:endParaRPr>
          </a:p>
        </p:txBody>
      </p:sp>
    </p:spTree>
    <p:extLst>
      <p:ext uri="{BB962C8B-B14F-4D97-AF65-F5344CB8AC3E}">
        <p14:creationId xmlns:p14="http://schemas.microsoft.com/office/powerpoint/2010/main" val="158827621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8962"/>
                                        </p:tgtEl>
                                        <p:attrNameLst>
                                          <p:attrName>style.visibility</p:attrName>
                                        </p:attrNameLst>
                                      </p:cBhvr>
                                      <p:to>
                                        <p:strVal val="visible"/>
                                      </p:to>
                                    </p:set>
                                    <p:animEffect transition="in" filter="fade">
                                      <p:cBhvr>
                                        <p:cTn id="7" dur="500"/>
                                        <p:tgtEl>
                                          <p:spTgt spid="16896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5"/>
                                        </p:tgtEl>
                                        <p:attrNameLst>
                                          <p:attrName>style.visibility</p:attrName>
                                        </p:attrNameLst>
                                      </p:cBhvr>
                                      <p:to>
                                        <p:strVal val="visible"/>
                                      </p:to>
                                    </p:set>
                                    <p:animEffect transition="in" filter="fade">
                                      <p:cBhvr>
                                        <p:cTn id="10" dur="500"/>
                                        <p:tgtEl>
                                          <p:spTgt spid="5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4"/>
                                        </p:tgtEl>
                                        <p:attrNameLst>
                                          <p:attrName>style.visibility</p:attrName>
                                        </p:attrNameLst>
                                      </p:cBhvr>
                                      <p:to>
                                        <p:strVal val="visible"/>
                                      </p:to>
                                    </p:set>
                                    <p:animEffect transition="in" filter="fade">
                                      <p:cBhvr>
                                        <p:cTn id="13" dur="500"/>
                                        <p:tgtEl>
                                          <p:spTgt spid="7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20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2000"/>
                                        <p:tgtEl>
                                          <p:spTgt spid="13"/>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2000"/>
                                        <p:tgtEl>
                                          <p:spTgt spid="25"/>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20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9"/>
                                        </p:tgtEl>
                                        <p:attrNameLst>
                                          <p:attrName>style.visibility</p:attrName>
                                        </p:attrNameLst>
                                      </p:cBhvr>
                                      <p:to>
                                        <p:strVal val="visible"/>
                                      </p:to>
                                    </p:set>
                                    <p:animEffect transition="in" filter="fade">
                                      <p:cBhvr>
                                        <p:cTn id="32" dur="500"/>
                                        <p:tgtEl>
                                          <p:spTgt spid="49"/>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72"/>
                                        </p:tgtEl>
                                        <p:attrNameLst>
                                          <p:attrName>style.visibility</p:attrName>
                                        </p:attrNameLst>
                                      </p:cBhvr>
                                      <p:to>
                                        <p:strVal val="visible"/>
                                      </p:to>
                                    </p:set>
                                    <p:animEffect transition="in" filter="fade">
                                      <p:cBhvr>
                                        <p:cTn id="35" dur="500"/>
                                        <p:tgtEl>
                                          <p:spTgt spid="72"/>
                                        </p:tgtEl>
                                      </p:cBhvr>
                                    </p:animEffect>
                                  </p:childTnLst>
                                </p:cTn>
                              </p:par>
                              <p:par>
                                <p:cTn id="36" presetID="10" presetClass="entr" presetSubtype="0" fill="hold" nodeType="withEffect">
                                  <p:stCondLst>
                                    <p:cond delay="0"/>
                                  </p:stCondLst>
                                  <p:childTnLst>
                                    <p:set>
                                      <p:cBhvr>
                                        <p:cTn id="37" dur="1" fill="hold">
                                          <p:stCondLst>
                                            <p:cond delay="0"/>
                                          </p:stCondLst>
                                        </p:cTn>
                                        <p:tgtEl>
                                          <p:spTgt spid="2"/>
                                        </p:tgtEl>
                                        <p:attrNameLst>
                                          <p:attrName>style.visibility</p:attrName>
                                        </p:attrNameLst>
                                      </p:cBhvr>
                                      <p:to>
                                        <p:strVal val="visible"/>
                                      </p:to>
                                    </p:set>
                                    <p:animEffect transition="in" filter="fade">
                                      <p:cBhvr>
                                        <p:cTn id="38" dur="500"/>
                                        <p:tgtEl>
                                          <p:spTgt spid="2"/>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fade">
                                      <p:cBhvr>
                                        <p:cTn id="41" dur="2000"/>
                                        <p:tgtEl>
                                          <p:spTgt spid="10"/>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5"/>
                                        </p:tgtEl>
                                        <p:attrNameLst>
                                          <p:attrName>style.visibility</p:attrName>
                                        </p:attrNameLst>
                                      </p:cBhvr>
                                      <p:to>
                                        <p:strVal val="visible"/>
                                      </p:to>
                                    </p:set>
                                    <p:animEffect transition="in" filter="fade">
                                      <p:cBhvr>
                                        <p:cTn id="44" dur="2000"/>
                                        <p:tgtEl>
                                          <p:spTgt spid="5"/>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36"/>
                                        </p:tgtEl>
                                        <p:attrNameLst>
                                          <p:attrName>style.visibility</p:attrName>
                                        </p:attrNameLst>
                                      </p:cBhvr>
                                      <p:to>
                                        <p:strVal val="visible"/>
                                      </p:to>
                                    </p:set>
                                    <p:animEffect transition="in" filter="fade">
                                      <p:cBhvr>
                                        <p:cTn id="49" dur="500"/>
                                        <p:tgtEl>
                                          <p:spTgt spid="36"/>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61"/>
                                        </p:tgtEl>
                                        <p:attrNameLst>
                                          <p:attrName>style.visibility</p:attrName>
                                        </p:attrNameLst>
                                      </p:cBhvr>
                                      <p:to>
                                        <p:strVal val="visible"/>
                                      </p:to>
                                    </p:set>
                                    <p:animEffect transition="in" filter="fade">
                                      <p:cBhvr>
                                        <p:cTn id="52" dur="500"/>
                                        <p:tgtEl>
                                          <p:spTgt spid="61"/>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73"/>
                                        </p:tgtEl>
                                        <p:attrNameLst>
                                          <p:attrName>style.visibility</p:attrName>
                                        </p:attrNameLst>
                                      </p:cBhvr>
                                      <p:to>
                                        <p:strVal val="visible"/>
                                      </p:to>
                                    </p:set>
                                    <p:animEffect transition="in" filter="fade">
                                      <p:cBhvr>
                                        <p:cTn id="55" dur="500"/>
                                        <p:tgtEl>
                                          <p:spTgt spid="73"/>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11"/>
                                        </p:tgtEl>
                                        <p:attrNameLst>
                                          <p:attrName>style.visibility</p:attrName>
                                        </p:attrNameLst>
                                      </p:cBhvr>
                                      <p:to>
                                        <p:strVal val="visible"/>
                                      </p:to>
                                    </p:set>
                                    <p:animEffect transition="in" filter="fade">
                                      <p:cBhvr>
                                        <p:cTn id="58"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p:bldP spid="55" grpId="0"/>
      <p:bldP spid="61" grpId="0"/>
      <p:bldP spid="72" grpId="0" animBg="1"/>
      <p:bldP spid="73" grpId="0" animBg="1"/>
      <p:bldP spid="74" grpId="0" animBg="1"/>
      <p:bldP spid="8" grpId="0" animBg="1"/>
      <p:bldP spid="9" grpId="0" animBg="1"/>
      <p:bldP spid="10" grpId="0" animBg="1"/>
      <p:bldP spid="11" grpId="0" animBg="1"/>
      <p:bldP spid="25" grpId="0"/>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p:cNvPicPr>
            <a:picLocks noChangeAspect="1" noChangeArrowheads="1"/>
          </p:cNvPicPr>
          <p:nvPr/>
        </p:nvPicPr>
        <p:blipFill>
          <a:blip r:embed="rId2" cstate="screen"/>
          <a:srcRect/>
          <a:stretch>
            <a:fillRect/>
          </a:stretch>
        </p:blipFill>
        <p:spPr bwMode="auto">
          <a:xfrm>
            <a:off x="2266950" y="1447800"/>
            <a:ext cx="4591050" cy="5229225"/>
          </a:xfrm>
          <a:prstGeom prst="rect">
            <a:avLst/>
          </a:prstGeom>
          <a:noFill/>
          <a:ln w="9525">
            <a:noFill/>
            <a:miter lim="800000"/>
            <a:headEnd/>
            <a:tailEnd/>
          </a:ln>
        </p:spPr>
      </p:pic>
      <p:sp>
        <p:nvSpPr>
          <p:cNvPr id="21" name="標題 1"/>
          <p:cNvSpPr>
            <a:spLocks noGrp="1"/>
          </p:cNvSpPr>
          <p:nvPr>
            <p:ph type="title"/>
          </p:nvPr>
        </p:nvSpPr>
        <p:spPr>
          <a:xfrm>
            <a:off x="619125" y="152400"/>
            <a:ext cx="7772400" cy="1143000"/>
          </a:xfrm>
        </p:spPr>
        <p:txBody>
          <a:bodyPr>
            <a:noAutofit/>
          </a:bodyPr>
          <a:lstStyle/>
          <a:p>
            <a:r>
              <a:rPr lang="en-US" altLang="zh-TW" sz="3600" dirty="0" err="1">
                <a:solidFill>
                  <a:schemeClr val="tx2"/>
                </a:solidFill>
                <a:latin typeface="Calibri" pitchFamily="34" charset="0"/>
                <a:ea typeface="華康儷中黑" pitchFamily="49" charset="-120"/>
                <a:cs typeface="+mn-cs"/>
              </a:rPr>
              <a:t>更多的購物年金</a:t>
            </a:r>
            <a:r>
              <a:rPr lang="en-US" altLang="zh-TW" sz="3600" dirty="0">
                <a:solidFill>
                  <a:schemeClr val="tx2"/>
                </a:solidFill>
                <a:latin typeface="Calibri" pitchFamily="34" charset="0"/>
                <a:ea typeface="華康儷中黑" pitchFamily="49" charset="-120"/>
                <a:cs typeface="+mn-cs"/>
              </a:rPr>
              <a:t> </a:t>
            </a:r>
            <a:r>
              <a:rPr lang="en-US" altLang="zh-TW" sz="3600" dirty="0" smtClean="0">
                <a:solidFill>
                  <a:schemeClr val="tx2"/>
                </a:solidFill>
                <a:latin typeface="Calibri" pitchFamily="34" charset="0"/>
                <a:ea typeface="華康儷中黑" pitchFamily="49" charset="-120"/>
                <a:cs typeface="+mn-cs"/>
              </a:rPr>
              <a:t>–</a:t>
            </a:r>
            <a:r>
              <a:rPr lang="zh-TW" altLang="en-US" sz="3600" dirty="0" smtClean="0">
                <a:solidFill>
                  <a:schemeClr val="tx2"/>
                </a:solidFill>
                <a:latin typeface="Calibri" pitchFamily="34" charset="0"/>
                <a:ea typeface="華康儷中黑" pitchFamily="49" charset="-120"/>
                <a:cs typeface="+mn-cs"/>
              </a:rPr>
              <a:t> 獎勵業績點數 </a:t>
            </a:r>
            <a:r>
              <a:rPr lang="en-US" altLang="zh-TW" sz="3600" dirty="0" smtClean="0">
                <a:solidFill>
                  <a:schemeClr val="tx2"/>
                </a:solidFill>
                <a:latin typeface="Calibri" pitchFamily="34" charset="0"/>
                <a:ea typeface="華康儷中黑" pitchFamily="49" charset="-120"/>
                <a:cs typeface="+mn-cs"/>
              </a:rPr>
              <a:t>(IBV)</a:t>
            </a:r>
            <a:r>
              <a:rPr lang="zh-TW" altLang="en-US" sz="3600" dirty="0">
                <a:solidFill>
                  <a:schemeClr val="tx2"/>
                </a:solidFill>
                <a:latin typeface="Calibri" pitchFamily="34" charset="0"/>
                <a:ea typeface="華康儷中黑" pitchFamily="49" charset="-120"/>
                <a:cs typeface="+mn-cs"/>
              </a:rPr>
              <a:t/>
            </a:r>
            <a:br>
              <a:rPr lang="zh-TW" altLang="en-US" sz="3600" dirty="0">
                <a:solidFill>
                  <a:schemeClr val="tx2"/>
                </a:solidFill>
                <a:latin typeface="Calibri" pitchFamily="34" charset="0"/>
                <a:ea typeface="華康儷中黑" pitchFamily="49" charset="-120"/>
                <a:cs typeface="+mn-cs"/>
              </a:rPr>
            </a:br>
            <a:r>
              <a:rPr lang="en-US" altLang="zh-TW" sz="3200" dirty="0" smtClean="0">
                <a:solidFill>
                  <a:schemeClr val="tx2"/>
                </a:solidFill>
                <a:latin typeface="Calibri" pitchFamily="34" charset="0"/>
                <a:ea typeface="華康儷中黑" pitchFamily="49" charset="-120"/>
                <a:cs typeface="+mn-cs"/>
              </a:rPr>
              <a:t>More </a:t>
            </a:r>
            <a:r>
              <a:rPr lang="en-US" altLang="zh-TW" sz="3200" dirty="0">
                <a:solidFill>
                  <a:schemeClr val="tx2"/>
                </a:solidFill>
                <a:latin typeface="Calibri" pitchFamily="34" charset="0"/>
                <a:ea typeface="華康儷中黑" pitchFamily="49" charset="-120"/>
                <a:cs typeface="+mn-cs"/>
              </a:rPr>
              <a:t>Shopping Annuity - </a:t>
            </a:r>
            <a:r>
              <a:rPr lang="en-US" altLang="zh-TW" sz="3200" dirty="0" smtClean="0">
                <a:solidFill>
                  <a:schemeClr val="tx2"/>
                </a:solidFill>
                <a:latin typeface="Calibri" pitchFamily="34" charset="0"/>
                <a:ea typeface="華康儷中黑" pitchFamily="49" charset="-120"/>
                <a:cs typeface="+mn-cs"/>
              </a:rPr>
              <a:t>IBV</a:t>
            </a:r>
            <a:endParaRPr lang="zh-TW" altLang="en-US" sz="3200" dirty="0">
              <a:solidFill>
                <a:schemeClr val="tx2"/>
              </a:solidFill>
              <a:latin typeface="Calibri" pitchFamily="34" charset="0"/>
              <a:ea typeface="華康儷中黑" pitchFamily="49" charset="-120"/>
              <a:cs typeface="+mn-cs"/>
            </a:endParaRPr>
          </a:p>
        </p:txBody>
      </p:sp>
      <p:sp>
        <p:nvSpPr>
          <p:cNvPr id="22" name="圓角矩形 6"/>
          <p:cNvSpPr/>
          <p:nvPr/>
        </p:nvSpPr>
        <p:spPr bwMode="auto">
          <a:xfrm>
            <a:off x="76200" y="1524000"/>
            <a:ext cx="2057400" cy="1066800"/>
          </a:xfrm>
          <a:prstGeom prst="roundRect">
            <a:avLst/>
          </a:prstGeom>
          <a:solidFill>
            <a:srgbClr val="33CCFF"/>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a:scene3d>
            <a:camera prst="orthographicFront"/>
            <a:lightRig rig="threePt" dir="t"/>
          </a:scene3d>
          <a:sp3d>
            <a:bevelT w="38100"/>
          </a:sp3d>
        </p:spPr>
        <p:txBody>
          <a:bodyPr vert="horz" wrap="square" lIns="91440" tIns="45720" rIns="91440" bIns="45720" numCol="1" rtlCol="0" anchor="t" anchorCtr="0" compatLnSpc="1">
            <a:prstTxWarp prst="textNoShape">
              <a:avLst/>
            </a:prstTxWarp>
          </a:bodyPr>
          <a:lstStyle/>
          <a:p>
            <a:pPr eaLnBrk="0" hangingPunct="0"/>
            <a:endParaRPr lang="zh-TW" altLang="en-US" sz="4000" baseline="-25000" dirty="0">
              <a:solidFill>
                <a:srgbClr val="FFFFFF"/>
              </a:solidFill>
              <a:latin typeface="Arial" charset="0"/>
              <a:ea typeface="ＭＳ Ｐゴシック" pitchFamily="-80" charset="-128"/>
            </a:endParaRPr>
          </a:p>
        </p:txBody>
      </p:sp>
      <p:sp>
        <p:nvSpPr>
          <p:cNvPr id="23" name="圓角矩形 8"/>
          <p:cNvSpPr/>
          <p:nvPr/>
        </p:nvSpPr>
        <p:spPr bwMode="auto">
          <a:xfrm>
            <a:off x="76200" y="2971800"/>
            <a:ext cx="2057400" cy="1066800"/>
          </a:xfrm>
          <a:prstGeom prst="roundRect">
            <a:avLst/>
          </a:prstGeom>
          <a:solidFill>
            <a:srgbClr val="33CCFF"/>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a:scene3d>
            <a:camera prst="orthographicFront"/>
            <a:lightRig rig="threePt" dir="t"/>
          </a:scene3d>
          <a:sp3d>
            <a:bevelT w="38100"/>
          </a:sp3d>
        </p:spPr>
        <p:txBody>
          <a:bodyPr vert="horz" wrap="square" lIns="91440" tIns="45720" rIns="91440" bIns="45720" numCol="1" rtlCol="0" anchor="t" anchorCtr="0" compatLnSpc="1">
            <a:prstTxWarp prst="textNoShape">
              <a:avLst/>
            </a:prstTxWarp>
          </a:bodyPr>
          <a:lstStyle/>
          <a:p>
            <a:pPr eaLnBrk="0" hangingPunct="0"/>
            <a:endParaRPr lang="zh-TW" altLang="en-US" sz="4000" baseline="-25000" dirty="0">
              <a:solidFill>
                <a:srgbClr val="FFFFFF"/>
              </a:solidFill>
              <a:latin typeface="Arial" charset="0"/>
              <a:ea typeface="ＭＳ Ｐゴシック" pitchFamily="-80" charset="-128"/>
            </a:endParaRPr>
          </a:p>
        </p:txBody>
      </p:sp>
      <p:sp>
        <p:nvSpPr>
          <p:cNvPr id="25" name="文字方塊 9"/>
          <p:cNvSpPr txBox="1"/>
          <p:nvPr/>
        </p:nvSpPr>
        <p:spPr>
          <a:xfrm>
            <a:off x="128650" y="3048000"/>
            <a:ext cx="1852550" cy="892552"/>
          </a:xfrm>
          <a:prstGeom prst="rect">
            <a:avLst/>
          </a:prstGeom>
          <a:noFill/>
        </p:spPr>
        <p:txBody>
          <a:bodyPr wrap="square" rtlCol="0">
            <a:spAutoFit/>
          </a:bodyPr>
          <a:lstStyle/>
          <a:p>
            <a:r>
              <a:rPr lang="zh-TW" altLang="en-US" sz="2600" dirty="0">
                <a:solidFill>
                  <a:srgbClr val="002060"/>
                </a:solidFill>
                <a:latin typeface="Calibri" pitchFamily="34" charset="0"/>
                <a:ea typeface="華康儷中黑" pitchFamily="49" charset="-120"/>
              </a:rPr>
              <a:t>服飾及鞋類</a:t>
            </a:r>
            <a:endParaRPr lang="en-US" altLang="zh-TW" sz="2600" dirty="0">
              <a:solidFill>
                <a:srgbClr val="002060"/>
              </a:solidFill>
              <a:latin typeface="Calibri" pitchFamily="34" charset="0"/>
              <a:ea typeface="華康儷中黑" pitchFamily="49" charset="-120"/>
            </a:endParaRPr>
          </a:p>
          <a:p>
            <a:r>
              <a:rPr lang="en-US" altLang="zh-TW" sz="2400" dirty="0">
                <a:solidFill>
                  <a:srgbClr val="002060"/>
                </a:solidFill>
                <a:latin typeface="Calibri" pitchFamily="34" charset="0"/>
              </a:rPr>
              <a:t>Apparel </a:t>
            </a:r>
          </a:p>
        </p:txBody>
      </p:sp>
      <p:sp>
        <p:nvSpPr>
          <p:cNvPr id="26" name="圓角矩形 10"/>
          <p:cNvSpPr/>
          <p:nvPr/>
        </p:nvSpPr>
        <p:spPr bwMode="auto">
          <a:xfrm>
            <a:off x="76200" y="4332982"/>
            <a:ext cx="2057400" cy="1066800"/>
          </a:xfrm>
          <a:prstGeom prst="roundRect">
            <a:avLst/>
          </a:prstGeom>
          <a:solidFill>
            <a:srgbClr val="33CCFF"/>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a:scene3d>
            <a:camera prst="orthographicFront"/>
            <a:lightRig rig="threePt" dir="t"/>
          </a:scene3d>
          <a:sp3d>
            <a:bevelT w="38100"/>
          </a:sp3d>
        </p:spPr>
        <p:txBody>
          <a:bodyPr vert="horz" wrap="square" lIns="91440" tIns="45720" rIns="91440" bIns="45720" numCol="1" rtlCol="0" anchor="t" anchorCtr="0" compatLnSpc="1">
            <a:prstTxWarp prst="textNoShape">
              <a:avLst/>
            </a:prstTxWarp>
          </a:bodyPr>
          <a:lstStyle/>
          <a:p>
            <a:pPr eaLnBrk="0" hangingPunct="0"/>
            <a:endParaRPr lang="zh-TW" altLang="en-US" sz="4000" baseline="-25000" dirty="0">
              <a:solidFill>
                <a:srgbClr val="FFFFFF"/>
              </a:solidFill>
              <a:latin typeface="Arial" charset="0"/>
              <a:ea typeface="ＭＳ Ｐゴシック" pitchFamily="-80" charset="-128"/>
            </a:endParaRPr>
          </a:p>
        </p:txBody>
      </p:sp>
      <p:sp>
        <p:nvSpPr>
          <p:cNvPr id="27" name="文字方塊 11"/>
          <p:cNvSpPr txBox="1"/>
          <p:nvPr/>
        </p:nvSpPr>
        <p:spPr>
          <a:xfrm>
            <a:off x="152400" y="4419600"/>
            <a:ext cx="1600200" cy="892552"/>
          </a:xfrm>
          <a:prstGeom prst="rect">
            <a:avLst/>
          </a:prstGeom>
          <a:noFill/>
        </p:spPr>
        <p:txBody>
          <a:bodyPr wrap="square" rtlCol="0">
            <a:spAutoFit/>
          </a:bodyPr>
          <a:lstStyle/>
          <a:p>
            <a:r>
              <a:rPr lang="zh-TW" altLang="en-US" sz="2600" dirty="0">
                <a:solidFill>
                  <a:srgbClr val="002060"/>
                </a:solidFill>
                <a:latin typeface="Calibri" pitchFamily="34" charset="0"/>
                <a:ea typeface="華康儷中黑" pitchFamily="49" charset="-120"/>
              </a:rPr>
              <a:t>家居用品</a:t>
            </a:r>
          </a:p>
          <a:p>
            <a:r>
              <a:rPr lang="en-US" altLang="zh-TW" sz="2400" dirty="0">
                <a:solidFill>
                  <a:srgbClr val="002060"/>
                </a:solidFill>
                <a:latin typeface="Calibri" pitchFamily="34" charset="0"/>
              </a:rPr>
              <a:t>Home Care</a:t>
            </a:r>
          </a:p>
        </p:txBody>
      </p:sp>
      <p:sp>
        <p:nvSpPr>
          <p:cNvPr id="28" name="圓角矩形 12"/>
          <p:cNvSpPr/>
          <p:nvPr/>
        </p:nvSpPr>
        <p:spPr bwMode="auto">
          <a:xfrm>
            <a:off x="76200" y="5704582"/>
            <a:ext cx="2057400" cy="1066800"/>
          </a:xfrm>
          <a:prstGeom prst="roundRect">
            <a:avLst/>
          </a:prstGeom>
          <a:solidFill>
            <a:srgbClr val="33CCFF"/>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a:scene3d>
            <a:camera prst="orthographicFront"/>
            <a:lightRig rig="threePt" dir="t"/>
          </a:scene3d>
          <a:sp3d>
            <a:bevelT w="38100"/>
          </a:sp3d>
        </p:spPr>
        <p:txBody>
          <a:bodyPr vert="horz" wrap="square" lIns="91440" tIns="45720" rIns="91440" bIns="45720" numCol="1" rtlCol="0" anchor="t" anchorCtr="0" compatLnSpc="1">
            <a:prstTxWarp prst="textNoShape">
              <a:avLst/>
            </a:prstTxWarp>
          </a:bodyPr>
          <a:lstStyle/>
          <a:p>
            <a:pPr eaLnBrk="0" hangingPunct="0"/>
            <a:endParaRPr lang="zh-TW" altLang="en-US" sz="4000" baseline="-25000" dirty="0">
              <a:solidFill>
                <a:srgbClr val="FFFFFF"/>
              </a:solidFill>
              <a:latin typeface="Arial" charset="0"/>
              <a:ea typeface="ＭＳ Ｐゴシック" pitchFamily="-80" charset="-128"/>
            </a:endParaRPr>
          </a:p>
        </p:txBody>
      </p:sp>
      <p:sp>
        <p:nvSpPr>
          <p:cNvPr id="29" name="文字方塊 7"/>
          <p:cNvSpPr txBox="1"/>
          <p:nvPr/>
        </p:nvSpPr>
        <p:spPr>
          <a:xfrm>
            <a:off x="304800" y="1600200"/>
            <a:ext cx="1066800" cy="892552"/>
          </a:xfrm>
          <a:prstGeom prst="rect">
            <a:avLst/>
          </a:prstGeom>
          <a:noFill/>
        </p:spPr>
        <p:txBody>
          <a:bodyPr wrap="square" rtlCol="0">
            <a:spAutoFit/>
          </a:bodyPr>
          <a:lstStyle/>
          <a:p>
            <a:r>
              <a:rPr lang="zh-TW" altLang="en-US" sz="2600" dirty="0">
                <a:solidFill>
                  <a:srgbClr val="002060"/>
                </a:solidFill>
                <a:latin typeface="Calibri" pitchFamily="34" charset="0"/>
                <a:ea typeface="華康儷中黑" pitchFamily="49" charset="-120"/>
              </a:rPr>
              <a:t>食品</a:t>
            </a:r>
          </a:p>
          <a:p>
            <a:r>
              <a:rPr lang="en-US" altLang="zh-TW" sz="2400" dirty="0">
                <a:solidFill>
                  <a:srgbClr val="002060"/>
                </a:solidFill>
                <a:latin typeface="Calibri" pitchFamily="34" charset="0"/>
              </a:rPr>
              <a:t>Food</a:t>
            </a:r>
          </a:p>
        </p:txBody>
      </p:sp>
      <p:sp>
        <p:nvSpPr>
          <p:cNvPr id="30" name="文字方塊 13"/>
          <p:cNvSpPr txBox="1"/>
          <p:nvPr/>
        </p:nvSpPr>
        <p:spPr>
          <a:xfrm>
            <a:off x="76200" y="5798403"/>
            <a:ext cx="1676400" cy="830997"/>
          </a:xfrm>
          <a:prstGeom prst="rect">
            <a:avLst/>
          </a:prstGeom>
          <a:noFill/>
        </p:spPr>
        <p:txBody>
          <a:bodyPr wrap="square" rtlCol="0">
            <a:spAutoFit/>
          </a:bodyPr>
          <a:lstStyle/>
          <a:p>
            <a:r>
              <a:rPr lang="zh-TW" altLang="en-US" sz="2600" dirty="0">
                <a:solidFill>
                  <a:srgbClr val="002060"/>
                </a:solidFill>
                <a:latin typeface="Calibri" pitchFamily="34" charset="0"/>
                <a:ea typeface="華康儷中黑" pitchFamily="49" charset="-120"/>
              </a:rPr>
              <a:t>兒童用品</a:t>
            </a:r>
          </a:p>
          <a:p>
            <a:r>
              <a:rPr lang="en-US" altLang="zh-TW" sz="2000" dirty="0">
                <a:solidFill>
                  <a:srgbClr val="002060"/>
                </a:solidFill>
                <a:latin typeface="Calibri" pitchFamily="34" charset="0"/>
              </a:rPr>
              <a:t>Child Products</a:t>
            </a:r>
          </a:p>
        </p:txBody>
      </p:sp>
      <p:sp>
        <p:nvSpPr>
          <p:cNvPr id="31" name="圓角矩形 14"/>
          <p:cNvSpPr/>
          <p:nvPr/>
        </p:nvSpPr>
        <p:spPr bwMode="auto">
          <a:xfrm>
            <a:off x="7010400" y="1513582"/>
            <a:ext cx="2057400" cy="1066800"/>
          </a:xfrm>
          <a:prstGeom prst="roundRect">
            <a:avLst/>
          </a:prstGeom>
          <a:solidFill>
            <a:srgbClr val="33CCFF"/>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a:scene3d>
            <a:camera prst="orthographicFront"/>
            <a:lightRig rig="threePt" dir="t"/>
          </a:scene3d>
          <a:sp3d>
            <a:bevelT w="38100"/>
          </a:sp3d>
        </p:spPr>
        <p:txBody>
          <a:bodyPr vert="horz" wrap="square" lIns="91440" tIns="45720" rIns="91440" bIns="45720" numCol="1" rtlCol="0" anchor="t" anchorCtr="0" compatLnSpc="1">
            <a:prstTxWarp prst="textNoShape">
              <a:avLst/>
            </a:prstTxWarp>
          </a:bodyPr>
          <a:lstStyle/>
          <a:p>
            <a:pPr eaLnBrk="0" hangingPunct="0"/>
            <a:endParaRPr lang="zh-TW" altLang="en-US" sz="4000" baseline="-25000" dirty="0">
              <a:solidFill>
                <a:srgbClr val="FFFFFF"/>
              </a:solidFill>
              <a:latin typeface="Arial" charset="0"/>
              <a:ea typeface="ＭＳ Ｐゴシック" pitchFamily="-80" charset="-128"/>
            </a:endParaRPr>
          </a:p>
        </p:txBody>
      </p:sp>
      <p:sp>
        <p:nvSpPr>
          <p:cNvPr id="32" name="文字方塊 15"/>
          <p:cNvSpPr txBox="1"/>
          <p:nvPr/>
        </p:nvSpPr>
        <p:spPr>
          <a:xfrm>
            <a:off x="7162800" y="1600200"/>
            <a:ext cx="1524000" cy="892552"/>
          </a:xfrm>
          <a:prstGeom prst="rect">
            <a:avLst/>
          </a:prstGeom>
          <a:noFill/>
        </p:spPr>
        <p:txBody>
          <a:bodyPr wrap="square" rtlCol="0">
            <a:spAutoFit/>
          </a:bodyPr>
          <a:lstStyle/>
          <a:p>
            <a:r>
              <a:rPr lang="zh-TW" altLang="en-US" sz="2600" dirty="0">
                <a:solidFill>
                  <a:srgbClr val="002060"/>
                </a:solidFill>
                <a:latin typeface="Calibri" pitchFamily="34" charset="0"/>
                <a:ea typeface="華康儷中黑" pitchFamily="49" charset="-120"/>
              </a:rPr>
              <a:t>文具</a:t>
            </a:r>
          </a:p>
          <a:p>
            <a:r>
              <a:rPr lang="en-US" altLang="zh-TW" sz="2400" dirty="0">
                <a:solidFill>
                  <a:srgbClr val="002060"/>
                </a:solidFill>
                <a:latin typeface="Calibri" pitchFamily="34" charset="0"/>
              </a:rPr>
              <a:t>Stationary</a:t>
            </a:r>
          </a:p>
        </p:txBody>
      </p:sp>
      <p:sp>
        <p:nvSpPr>
          <p:cNvPr id="33" name="圓角矩形 16"/>
          <p:cNvSpPr/>
          <p:nvPr/>
        </p:nvSpPr>
        <p:spPr bwMode="auto">
          <a:xfrm>
            <a:off x="7010400" y="2819400"/>
            <a:ext cx="2057400" cy="1066800"/>
          </a:xfrm>
          <a:prstGeom prst="roundRect">
            <a:avLst/>
          </a:prstGeom>
          <a:solidFill>
            <a:srgbClr val="33CCFF"/>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a:scene3d>
            <a:camera prst="orthographicFront"/>
            <a:lightRig rig="threePt" dir="t"/>
          </a:scene3d>
          <a:sp3d>
            <a:bevelT w="38100"/>
          </a:sp3d>
        </p:spPr>
        <p:txBody>
          <a:bodyPr vert="horz" wrap="square" lIns="91440" tIns="45720" rIns="91440" bIns="45720" numCol="1" rtlCol="0" anchor="t" anchorCtr="0" compatLnSpc="1">
            <a:prstTxWarp prst="textNoShape">
              <a:avLst/>
            </a:prstTxWarp>
          </a:bodyPr>
          <a:lstStyle/>
          <a:p>
            <a:pPr eaLnBrk="0" hangingPunct="0"/>
            <a:endParaRPr lang="zh-TW" altLang="en-US" sz="4000" baseline="-25000" dirty="0">
              <a:solidFill>
                <a:srgbClr val="FFFFFF"/>
              </a:solidFill>
              <a:latin typeface="Arial" charset="0"/>
              <a:ea typeface="ＭＳ Ｐゴシック" pitchFamily="-80" charset="-128"/>
            </a:endParaRPr>
          </a:p>
        </p:txBody>
      </p:sp>
      <p:sp>
        <p:nvSpPr>
          <p:cNvPr id="34" name="文字方塊 17"/>
          <p:cNvSpPr txBox="1"/>
          <p:nvPr/>
        </p:nvSpPr>
        <p:spPr>
          <a:xfrm>
            <a:off x="7112156" y="2902803"/>
            <a:ext cx="1574644" cy="892552"/>
          </a:xfrm>
          <a:prstGeom prst="rect">
            <a:avLst/>
          </a:prstGeom>
          <a:noFill/>
        </p:spPr>
        <p:txBody>
          <a:bodyPr wrap="square" rtlCol="0">
            <a:spAutoFit/>
          </a:bodyPr>
          <a:lstStyle/>
          <a:p>
            <a:r>
              <a:rPr lang="zh-TW" altLang="en-US" sz="2600" dirty="0">
                <a:solidFill>
                  <a:srgbClr val="002060"/>
                </a:solidFill>
                <a:latin typeface="Calibri" pitchFamily="34" charset="0"/>
                <a:ea typeface="華康儷中黑" pitchFamily="49" charset="-120"/>
              </a:rPr>
              <a:t>電子產品</a:t>
            </a:r>
            <a:endParaRPr lang="en-US" altLang="zh-TW" sz="2600" dirty="0">
              <a:solidFill>
                <a:srgbClr val="002060"/>
              </a:solidFill>
              <a:latin typeface="Calibri" pitchFamily="34" charset="0"/>
              <a:ea typeface="華康儷中黑" pitchFamily="49" charset="-120"/>
            </a:endParaRPr>
          </a:p>
          <a:p>
            <a:r>
              <a:rPr lang="en-US" altLang="zh-TW" sz="2400" dirty="0">
                <a:solidFill>
                  <a:srgbClr val="002060"/>
                </a:solidFill>
                <a:latin typeface="Calibri" pitchFamily="34" charset="0"/>
              </a:rPr>
              <a:t>Electronics</a:t>
            </a:r>
          </a:p>
        </p:txBody>
      </p:sp>
      <p:sp>
        <p:nvSpPr>
          <p:cNvPr id="35" name="圓角矩形 18"/>
          <p:cNvSpPr/>
          <p:nvPr/>
        </p:nvSpPr>
        <p:spPr bwMode="auto">
          <a:xfrm>
            <a:off x="7010400" y="4191000"/>
            <a:ext cx="2057400" cy="1066800"/>
          </a:xfrm>
          <a:prstGeom prst="roundRect">
            <a:avLst/>
          </a:prstGeom>
          <a:solidFill>
            <a:srgbClr val="33CCFF"/>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a:scene3d>
            <a:camera prst="orthographicFront"/>
            <a:lightRig rig="threePt" dir="t"/>
          </a:scene3d>
          <a:sp3d>
            <a:bevelT w="38100"/>
          </a:sp3d>
        </p:spPr>
        <p:txBody>
          <a:bodyPr vert="horz" wrap="square" lIns="91440" tIns="45720" rIns="91440" bIns="45720" numCol="1" rtlCol="0" anchor="t" anchorCtr="0" compatLnSpc="1">
            <a:prstTxWarp prst="textNoShape">
              <a:avLst/>
            </a:prstTxWarp>
          </a:bodyPr>
          <a:lstStyle/>
          <a:p>
            <a:pPr eaLnBrk="0" hangingPunct="0"/>
            <a:endParaRPr lang="zh-TW" altLang="en-US" sz="4000" baseline="-25000" dirty="0">
              <a:solidFill>
                <a:srgbClr val="FFFFFF"/>
              </a:solidFill>
              <a:latin typeface="Arial" charset="0"/>
              <a:ea typeface="ＭＳ Ｐゴシック" pitchFamily="-80" charset="-128"/>
            </a:endParaRPr>
          </a:p>
        </p:txBody>
      </p:sp>
      <p:sp>
        <p:nvSpPr>
          <p:cNvPr id="36" name="文字方塊 19"/>
          <p:cNvSpPr txBox="1"/>
          <p:nvPr/>
        </p:nvSpPr>
        <p:spPr>
          <a:xfrm>
            <a:off x="7086600" y="4274403"/>
            <a:ext cx="1981200" cy="861774"/>
          </a:xfrm>
          <a:prstGeom prst="rect">
            <a:avLst/>
          </a:prstGeom>
          <a:noFill/>
        </p:spPr>
        <p:txBody>
          <a:bodyPr wrap="square" rtlCol="0">
            <a:spAutoFit/>
          </a:bodyPr>
          <a:lstStyle/>
          <a:p>
            <a:r>
              <a:rPr lang="zh-TW" altLang="en-US" sz="2600" dirty="0">
                <a:solidFill>
                  <a:srgbClr val="002060"/>
                </a:solidFill>
                <a:latin typeface="Calibri" pitchFamily="34" charset="0"/>
                <a:ea typeface="華康儷中黑" pitchFamily="49" charset="-120"/>
              </a:rPr>
              <a:t>旅行及遊覽</a:t>
            </a:r>
            <a:endParaRPr lang="en-US" altLang="zh-TW" sz="2600" dirty="0">
              <a:solidFill>
                <a:srgbClr val="002060"/>
              </a:solidFill>
              <a:latin typeface="Calibri" pitchFamily="34" charset="0"/>
              <a:ea typeface="華康儷中黑" pitchFamily="49" charset="-120"/>
            </a:endParaRPr>
          </a:p>
          <a:p>
            <a:r>
              <a:rPr lang="en-US" altLang="zh-TW" sz="2400" dirty="0">
                <a:solidFill>
                  <a:srgbClr val="002060"/>
                </a:solidFill>
                <a:latin typeface="Calibri" pitchFamily="34" charset="0"/>
              </a:rPr>
              <a:t>Travel</a:t>
            </a:r>
          </a:p>
        </p:txBody>
      </p:sp>
      <p:sp>
        <p:nvSpPr>
          <p:cNvPr id="37" name="圓角矩形 23"/>
          <p:cNvSpPr/>
          <p:nvPr/>
        </p:nvSpPr>
        <p:spPr bwMode="auto">
          <a:xfrm>
            <a:off x="7010400" y="5562600"/>
            <a:ext cx="2057400" cy="1066800"/>
          </a:xfrm>
          <a:prstGeom prst="roundRect">
            <a:avLst/>
          </a:prstGeom>
          <a:solidFill>
            <a:srgbClr val="33CCFF"/>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a:scene3d>
            <a:camera prst="orthographicFront"/>
            <a:lightRig rig="threePt" dir="t"/>
          </a:scene3d>
          <a:sp3d>
            <a:bevelT w="38100"/>
          </a:sp3d>
        </p:spPr>
        <p:txBody>
          <a:bodyPr vert="horz" wrap="square" lIns="91440" tIns="45720" rIns="91440" bIns="45720" numCol="1" rtlCol="0" anchor="t" anchorCtr="0" compatLnSpc="1">
            <a:prstTxWarp prst="textNoShape">
              <a:avLst/>
            </a:prstTxWarp>
          </a:bodyPr>
          <a:lstStyle/>
          <a:p>
            <a:pPr eaLnBrk="0" hangingPunct="0"/>
            <a:endParaRPr lang="zh-TW" altLang="en-US" sz="4000" baseline="-25000" dirty="0">
              <a:solidFill>
                <a:srgbClr val="FFFFFF"/>
              </a:solidFill>
              <a:latin typeface="Arial" charset="0"/>
              <a:ea typeface="ＭＳ Ｐゴシック" pitchFamily="-80" charset="-128"/>
            </a:endParaRPr>
          </a:p>
        </p:txBody>
      </p:sp>
      <p:sp>
        <p:nvSpPr>
          <p:cNvPr id="38" name="文字方塊 24"/>
          <p:cNvSpPr txBox="1"/>
          <p:nvPr/>
        </p:nvSpPr>
        <p:spPr>
          <a:xfrm>
            <a:off x="7086600" y="5646003"/>
            <a:ext cx="2209800" cy="800219"/>
          </a:xfrm>
          <a:prstGeom prst="rect">
            <a:avLst/>
          </a:prstGeom>
          <a:noFill/>
        </p:spPr>
        <p:txBody>
          <a:bodyPr wrap="square" rtlCol="0">
            <a:spAutoFit/>
          </a:bodyPr>
          <a:lstStyle/>
          <a:p>
            <a:r>
              <a:rPr lang="en-US" altLang="zh-TW" sz="2600" dirty="0" err="1">
                <a:solidFill>
                  <a:srgbClr val="002060"/>
                </a:solidFill>
                <a:latin typeface="Calibri" pitchFamily="34" charset="0"/>
                <a:ea typeface="華康儷中黑" pitchFamily="49" charset="-120"/>
              </a:rPr>
              <a:t>消閒娛樂</a:t>
            </a:r>
            <a:r>
              <a:rPr lang="en-US" altLang="zh-TW" sz="2000" dirty="0" err="1">
                <a:solidFill>
                  <a:srgbClr val="002060"/>
                </a:solidFill>
                <a:latin typeface="Calibri" pitchFamily="34" charset="0"/>
              </a:rPr>
              <a:t>Entertainments</a:t>
            </a:r>
            <a:endParaRPr lang="en-US" altLang="zh-TW" sz="2000" dirty="0">
              <a:solidFill>
                <a:srgbClr val="002060"/>
              </a:solidFill>
              <a:latin typeface="Calibri" pitchFamily="34" charset="0"/>
            </a:endParaRPr>
          </a:p>
        </p:txBody>
      </p:sp>
    </p:spTree>
    <p:extLst>
      <p:ext uri="{BB962C8B-B14F-4D97-AF65-F5344CB8AC3E}">
        <p14:creationId xmlns:p14="http://schemas.microsoft.com/office/powerpoint/2010/main" val="32375064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0705" name="Picture 1"/>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6139" name="AutoShape 2" descr="data:image/jpg;base64,/9j/4AAQSkZJRgABAQAAAQABAAD/2wBDAAkGBwgHBgkIBwgKCgkLDRYPDQwMDRsUFRAWIB0iIiAdHx8kKDQsJCYxJx8fLT0tMTU3Ojo6Iys/RD84QzQ5Ojf/2wBDAQoKCg0MDRoPDxo3JR8lNzc3Nzc3Nzc3Nzc3Nzc3Nzc3Nzc3Nzc3Nzc3Nzc3Nzc3Nzc3Nzc3Nzc3Nzc3Nzc3Nzf/wAARCABVATIDASIAAhEBAxEB/8QAHAABAAEFAQEAAAAAAAAAAAAAAAcBAwQFBgII/8QATBAAAQMDAQUEBAgKBgsBAAAAAQACAwQFEQYHEiExQVFhcYETIpGhFDJCUnWCssEIFSMkNTdicpKxNoSTosLRFhclJjNDU1RVc4Oj/8QAGgEBAAIDAQAAAAAAAAAAAAAAAAMFAgQGAf/EACMRAQACAQMEAwEBAAAAAAAAAAABAgMEESEFEkFREzGRYdH/2gAMAwEAAhEDEQA/AJxREQEReS5B6RUByqoCIiAioDlCceCCqKy2qgc/cbPEX/NDwT7FdCCqIqE4QVRWZKmCJwbJNGwno54BVwODgCDkHqg9IiICKh4Kjnta0uc4Bo6k8EHpFiMudDJJ6OOtpnv+a2ZpPsysoHKCqIqA9qCqIqE8UFUWLPcKOnduz1dPG7sfK1p95V+OVkrQ6J7HtPymuyEHtFQnATKCqIiAiIg1Wor/AG/TtEKy7Pljpt7BlZA+RrD+1ug48Sud2fbQaDVsDYmiUXAF5lhZA8tjZvHdLn43RluOvPK6a/238c2eqtrp3wR1UZikkYAXBh+MBnqRkZ6ZytRpvS9q0Wax1unNPb6jcc6GeTLY3tGC4Occ8RjIPZw7EHUIselraarYX0lRFO0dYnhw9oWQOKAiIgIiplAK4HWGqPxZrOyUjZMQxu3qkZ4Yk9UZ8BkrvXEBpJOBjmvnPVFzN41DX1296skpEZzyYODfcFranL2VjZddD0MavNbvjiIn9l9Gt5Kq0mjroLvpqhrCQZDEGyfvt4O94z5rdZWxWd43VGSk47zS33HCqJlF6wQppvXLNNN1lV3WeorJRdnQ0NK6Uuc92X4a3OcNHDJHLh1IB2lLo3VOtgK/W93qbfSycY7TQnc3G9A89vjvHvHJc9sv05Fdtp+obpVsD4rZWyuja4ZHpXSO3T5AE+OOxTuBgII3dsU0gYg2OKujkHKVtSd73jHuWtq7fq/ZsDX2y4T3/T8XGoo6k5lhYObmnsHaOHa3HFS2vLmhwIIBBGDlBpbZqm0XLTY1BDVBtvEZkkkfwMWPjBw6EcsezOQuAhrdWbTpnyWuql0/pgOLWTtH5xVY4HGDkDwIA/aIXJ6h09WUev36Ft8robJequGsMLfksAcXAdw3XfwN7F9AUVLBRUsNLSxNighYGRxsGA1o4ABBHsOxXSgYTWG4Vczh600tSck9vABYtRs3u+mfz3QF/q4Xx+sbfWvD4pe7PIeY8xzUpoUHH6A1szU8VRR19OaC90R3ayifwIOcbzc8cZ9h8QT2CivahTt0xqmwa0o2+jJqW0deG/8ANjcOBPad0OHk3sW22t6kqrNZae2WguN3u8vwam3ObQcBzh3+sAO92eiDE1TtBrqi7u03oOkbcrsMieoIzDTdDk8iR1JOAeHE8Fhw7J6y9Yqdb6lr7hO7iYKd25Ew9gyP5NC6/QOkaPSFkjo6cNfVPAfVVGOMr/H5o6Ds7yV0yCN5NimjnR7ggrGO+e2pOfeMe5a+bQmrdIg1Wh9QTVkLOJtled4PHYD8XP8ACe9SwqEIOM0Jr6m1O6W31tO+3XymyKiil4HhzLc9O0cx71qdl9bVVWsdcRVNVNNHDXARMkkLhGN6Tg0HlyHJV2taYkdTs1bYSae+WrExkjHGaNvMHtwM+IyPDn9jN8hqKzWt/qx8Hhe9lXMM53B+UcfvQSJrfWds0dbxUVznSzy5FPSxfHmd9w5ZPf1OAuJhsGu9eBtXqG6SWC1ycY6CkBEpb+1yx9Yn90Kuza1TayvlTr2/s3w6Qx2unfxbCxpI3gO7iB37x54UtDgEEa0+xPSMbSJ2V1Q88S+SpIOfqgLHqNjdLQkz6UvtztNUOLSJd5pPfjB95UpIgiq2a5v2k7nFZto8DfQyndp7vAPyb/3sD34BHUdVe2oVtXpy+6e1bSVM5tzZhT1sTJCY3Mdkh27nBOC/j3N7l3eobHQ6htM9tucIkglH1mO6OaehHQqOdOadvlVpi/6E1BTzugp2kWy4PYdx4BywA9xDSB0BI6IJXieySNr43BzHDLSDkEdq9rgtjV9lu2kIqSsyK61yGkna74wDfi58uHi0rvUBYF9ukFms9bcqogRUsLpXDPPA5eJOB5rPUWbaq6e4GzaOtzz8Ku1S102PkxtdwJ7t7j9QoMLRF8q7DoG7621DU1FTNWzOfTwSSkt+MQ1rR8kF5dy6AdiybFs8qNVxRX3aFV1NXU1AEkVvZI6OKnYeIGBxBweQxjrk5V3bLb4bbs7t1NSwn4FQVlMHMA5RNDm8faB4lSZSzxVFPFNA9r4pGB7HNOQ5pGQR5II5umyS3UrfhujaqqstziGYnsqHujcex28ScHx8itzs31XVahoauivEIgvVsl9BWxjgCeOHgdM4PdkcOBC7I8VpLfpeit+pblfqeSYVNwYxs8ZcPR+qBggYznh29Sg3iIiDRakZfjTCbT1RTtmYOME0YPpPB2eB8eCjCp2i6rpZ3wVPoIpozhzH02HNPeMqaunJaHVGlLdqOnDauP0dQ0fk6hg9dv8AmO4qDLjvMb0naVp07WabFPZqccWr725j/UVVO0fUdRTSwPmpw2VhYSyHBAIxwOea4/ottqSx1Wnro+hq3xvduh7XRng5pzg45jlyWqVVkteZ2vLvtJh01Kd+nrERb15dBYNY3iwUbqS3yRCFzy/Eke9gkDOPYtn/AKzdS/8AVpf7Af5rj4Y3TSxxMwXPcGtBOOJOBx6KZdG7PqW0blZdBHVV/NrcZjiPd2nvPl2qfB81+KzxCr6pPTtLHyZccTafG3Mr2jqvV113Ky7ywUtEeLY/g+JJR7fVHeu1byCoG46Ko5KzpXtjbfdw+fNGW82isVj1CMNjX6Z1t9LO+09Sgov2M/pnW30s77T1KCyQiIiCLdQ/r90z9Gy/ZqFKSi3UP6/dM/Rsn2ahSkgIiII22/kjQPD/AL2L71rt38b7brZHP68dqtLZWg/PLef98HyWx/CA/oD/AF2L/EtdA78V7b6B8vqsuloaxjj1cG8v/wA/eglnCqqZVUBERB5exsjS14BaRggjgQvmOPNg0xr+3QnB+HU9G3j8kSSfc1fTpcGgkkADmvmFzjfNN6+uMHrD8Y09U0jq0ySDPscg+itLUEdr05bKGFu62CljZjv3Rk+ZyVtVrdNVsdy0/ba2JwLJ6WN4I72hbJAREQDxVN0KqpkIIqj/ANzdsz4x6lt1NHkdGtnB/nvZ/tFKyj7bTZZLjpM3Kj3hX2iQVcL28w0fHx5Yd9ULqdI3uPUWnaC7RYxUwhz2j5LxwcPJwIQbZzt0Ek4AGST0UTbPAdX7Rr5rCQb1HSH4HQE+GMj6vH/6LpNsGoDYNF1XoHYq6381gA55d8Yjwbnzwtjs708NM6Rt9uc0CcR+kqD2yu4u9mceQQbm722ku1tqLdXxCWlqWFkjCeY7uw9c9MKNKai1vs7aae1Qf6S6fYSYoN7dqYG9gxz8ACO4KV8hVQcVpraZYL9UihfJLbbjndNJXN9G4nsB5E93A9y7RpJHFc/qzRtl1XSmK7UbHSgYZUx4bLH4O+45HcuV0NdbtYNSy6H1HUOqy2EzWytdzliHyT3gA8+W6RxGEEloiICo44GVVaLWtxfbNN1s0IcZ3s9FCGjJL3+qMDqeK8tO0bs8dJyXikeUIavuf431JX1gdmN0pbH+431R/LPmrdBp273CgmrqOhllpofjPaOfbujm7HXC7rRuzVz/AEdbqFpa3gWUYPE/vn7h5qUoYYoImRQxtZGwYa1owAOwBV9NNa8za/l12q67i0ta4NLEW7do38cenzBxa7qCF9FaTuZu+n6CtJBdJEBJj544O94Wi1loCjvZfV0G7SV/MkD1JT+0Oh7x71ibLDWWx9wsFzhdDPA8TRtdyLXcCQeoyAc96kw47Ycm0/UtXqmswdR0kZKcXpPMfyePxIKIi3XMIv2M/pnW30s77T1KCi/Yz+mdbfSzvtPUoICIiCLdQ/r90z9GyfZqFKSi3UP6/dM/Rsn2ahSkgIiII2/CA/oD/XYv8SptR0/V1+nbZfLMP9rWXcqId0ZLmAAuGOuCA7HcR1VfwgP6A/12L/EpBoB+YU//AKm/yCDT6J1TRatscNxo3APwGzw5yYZMcWnu7D1C6BRhqHQl2s15k1Hs8nZT1UnGptz8CKo6nGeAz2HHcQqUO2Clo5G0esLRX2atHBxMRfGe8fKx5HxQSgqE4XCybXtENjLxeS84+K2kmz72haKo2m3jUrjRbP7BUzvd6pr6tgbHF34zj2nyPJBs9reqn0VubpyzAzX27D0EcUZy6ON3AuPZniB5nouX2MWCNk2tdP3AtmjBZSTFvAO/4jXY+5dnoPQQsFVJeb3VG56gqc+lqn5IizzDM+zPDhwAA56fZQM6219n/wAg37UqC1sru02mblVaBv7vR1NPI59vldwbPG7Jw3x4uHi4cwpXXKa80TQ6vo4xI51LX0/GlrIh60ZznB7W56dOYXIU+tNW6IAo9cWia4UTODLrRetlva7oT47p8eaCWkXA0u2DRU8Qe+6vgJ5slpZcj+FpHvWDcNs1h3vQWClr7zWOH5OKCBzAT9Yb3saUHe3u7UVktdRcblM2GmgbvOcevYAOpPIBcdswuOoNRm4ahu88sVtqpC23URa0BrAeLs4yezOfnHsWlpNJak13cIblr0/ArXE7fp7PCcb3e/jw78ne5j1VKtPDHTwshhjZHFG0NYxjQA0AYAAHIYQVliZNE+KZrXxvaWua4ZDgRggqLtk0z9Oaj1Boiqcd2mmNVRFx+NE7GfcWHzd2KVeiiba+yp03frJri3xb7qZ/wWrZy32EHdz4gvGe3dQeb1jWm2Oitg/KW3T7PTzjm10vA49u4PquUtHko32I2aan05UXyvy6vvUxqHvI4lmTu+0lzvMKSeiCOdHXGrpdpeq7Hcaqol9IWVdEyaUua2M5JDATwHrjgPmqRRyXB7R9LXGsqqHUul3NZfrZncYeVTH1YfacdoJHZjxYdq9hq2/Br499kuUXqz01YxzQ13XDscvHB7kHfnkoz1k4VG2DRtPT8aiCKaWXHMRkHn/C5Z992r6boY/RWuodeK9/qw0tE0u33d7sYx4ZPcvGzzTV0bcq3VuqgBeri3cZAOVLDww3uPAcOgHaSgkFERAVuWJkhY57GuLDvNyOR7R7SriIPIB7V6REFCCrfoWGZspjYZGghr8cQDzGfIK6iAiIgw6G2UNvfO+ho4Kd9Q/fmMUYaZHdrsczxKzERAREQYctsoZbjFcZKOnfWwt3I6h0YMjGnOQHYyB6x9pWYiICIiDFuNuorpT/AAe40kFVBvB3o5mB7cjkcFZLGhjQ1oAaBgADACqiArFVSU9ZEYauCKeI82SsD2nyKvog0zNKaeY8PZYrW1447zaKMH7K27GNjaGsaGtHIAYAXpEBYlHbKCiqKioo6OngmqXb08kcYa6Q9riOfMrLRAXktznsPNekQamo0zYaqR0lTZLbLI45LpKSNxPmQsuit1Fb2FlBR09Mw8xDE1g9gAWWiAiIgKKdsdRLfbrYdE0LyJLhUNmqSPkRA8M/3nfVClSR7Y43Pe4Na0Elx5AdqijZdG7VWs79rWoDjDvmkoAejBjJH1Q3+JyCU6OnipKWGmp2BkMLBHG0cmtAwB7AryIgLW3Sw2m8EG622kqyBhrp4WvIHcSMhbJEGrtenrPaDvWu10VK4jBdDA1rj5gZWzCqiAiIgIiICIiAiIgIiICIiAiIgIiICIiAiIgIiICIiAiIgIiICIiAiIgxrjSQ19DPR1TS+CeN0cjQ4t3muGCMg5HBWLFZqCw26O32qnbT0sZJbGCTjJyck8TxPVEQbBERAREQEREBERB//9k="/>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457200" fontAlgn="auto">
              <a:spcBef>
                <a:spcPts val="0"/>
              </a:spcBef>
              <a:spcAft>
                <a:spcPts val="0"/>
              </a:spcAft>
              <a:defRPr/>
            </a:pPr>
            <a:endParaRPr lang="en-US" dirty="0">
              <a:solidFill>
                <a:srgbClr val="000000"/>
              </a:solidFill>
              <a:latin typeface="Arial"/>
            </a:endParaRPr>
          </a:p>
        </p:txBody>
      </p:sp>
      <p:sp>
        <p:nvSpPr>
          <p:cNvPr id="176140" name="AutoShape 4" descr="data:image/jpg;base64,/9j/4AAQSkZJRgABAQAAAQABAAD/2wBDAAkGBwgHBgkIBwgKCgkLDRYPDQwMDRsUFRAWIB0iIiAdHx8kKDQsJCYxJx8fLT0tMTU3Ojo6Iys/RD84QzQ5Ojf/2wBDAQoKCg0MDRoPDxo3JR8lNzc3Nzc3Nzc3Nzc3Nzc3Nzc3Nzc3Nzc3Nzc3Nzc3Nzc3Nzc3Nzc3Nzc3Nzc3Nzc3Nzf/wAARCABVATIDASIAAhEBAxEB/8QAHAABAAEFAQEAAAAAAAAAAAAAAAcBAwQFBgII/8QATBAAAQMDAQUEBAgKBgsBAAAAAQACAwQFEQYHEiExQVFhcYETIpGhFDJCUnWCssEIFSMkNTdicpKxNoSTosLRFhclJjNDU1RVc4Oj/8QAGgEBAAIDAQAAAAAAAAAAAAAAAAMFAgQGAf/EACMRAQACAQMEAwEBAAAAAAAAAAABAgMEESEFEkFREzGRYdH/2gAMAwEAAhEDEQA/AJxREQEReS5B6RUByqoCIiAioDlCceCCqKy2qgc/cbPEX/NDwT7FdCCqIqE4QVRWZKmCJwbJNGwno54BVwODgCDkHqg9IiICKh4Kjnta0uc4Bo6k8EHpFiMudDJJ6OOtpnv+a2ZpPsysoHKCqIqA9qCqIqE8UFUWLPcKOnduz1dPG7sfK1p95V+OVkrQ6J7HtPymuyEHtFQnATKCqIiAiIg1Wor/AG/TtEKy7Pljpt7BlZA+RrD+1ug48Sud2fbQaDVsDYmiUXAF5lhZA8tjZvHdLn43RluOvPK6a/238c2eqtrp3wR1UZikkYAXBh+MBnqRkZ6ZytRpvS9q0Wax1unNPb6jcc6GeTLY3tGC4Occ8RjIPZw7EHUIselraarYX0lRFO0dYnhw9oWQOKAiIgIiplAK4HWGqPxZrOyUjZMQxu3qkZ4Yk9UZ8BkrvXEBpJOBjmvnPVFzN41DX1296skpEZzyYODfcFranL2VjZddD0MavNbvjiIn9l9Gt5Kq0mjroLvpqhrCQZDEGyfvt4O94z5rdZWxWd43VGSk47zS33HCqJlF6wQppvXLNNN1lV3WeorJRdnQ0NK6Uuc92X4a3OcNHDJHLh1IB2lLo3VOtgK/W93qbfSycY7TQnc3G9A89vjvHvHJc9sv05Fdtp+obpVsD4rZWyuja4ZHpXSO3T5AE+OOxTuBgII3dsU0gYg2OKujkHKVtSd73jHuWtq7fq/ZsDX2y4T3/T8XGoo6k5lhYObmnsHaOHa3HFS2vLmhwIIBBGDlBpbZqm0XLTY1BDVBtvEZkkkfwMWPjBw6EcsezOQuAhrdWbTpnyWuql0/pgOLWTtH5xVY4HGDkDwIA/aIXJ6h09WUev36Ft8robJequGsMLfksAcXAdw3XfwN7F9AUVLBRUsNLSxNighYGRxsGA1o4ABBHsOxXSgYTWG4Vczh600tSck9vABYtRs3u+mfz3QF/q4Xx+sbfWvD4pe7PIeY8xzUpoUHH6A1szU8VRR19OaC90R3ayifwIOcbzc8cZ9h8QT2CivahTt0xqmwa0o2+jJqW0deG/8ANjcOBPad0OHk3sW22t6kqrNZae2WguN3u8vwam3ObQcBzh3+sAO92eiDE1TtBrqi7u03oOkbcrsMieoIzDTdDk8iR1JOAeHE8Fhw7J6y9Yqdb6lr7hO7iYKd25Ew9gyP5NC6/QOkaPSFkjo6cNfVPAfVVGOMr/H5o6Ds7yV0yCN5NimjnR7ggrGO+e2pOfeMe5a+bQmrdIg1Wh9QTVkLOJtled4PHYD8XP8ACe9SwqEIOM0Jr6m1O6W31tO+3XymyKiil4HhzLc9O0cx71qdl9bVVWsdcRVNVNNHDXARMkkLhGN6Tg0HlyHJV2taYkdTs1bYSae+WrExkjHGaNvMHtwM+IyPDn9jN8hqKzWt/qx8Hhe9lXMM53B+UcfvQSJrfWds0dbxUVznSzy5FPSxfHmd9w5ZPf1OAuJhsGu9eBtXqG6SWC1ycY6CkBEpb+1yx9Yn90Kuza1TayvlTr2/s3w6Qx2unfxbCxpI3gO7iB37x54UtDgEEa0+xPSMbSJ2V1Q88S+SpIOfqgLHqNjdLQkz6UvtztNUOLSJd5pPfjB95UpIgiq2a5v2k7nFZto8DfQyndp7vAPyb/3sD34BHUdVe2oVtXpy+6e1bSVM5tzZhT1sTJCY3Mdkh27nBOC/j3N7l3eobHQ6htM9tucIkglH1mO6OaehHQqOdOadvlVpi/6E1BTzugp2kWy4PYdx4BywA9xDSB0BI6IJXieySNr43BzHDLSDkEdq9rgtjV9lu2kIqSsyK61yGkna74wDfi58uHi0rvUBYF9ukFms9bcqogRUsLpXDPPA5eJOB5rPUWbaq6e4GzaOtzz8Ku1S102PkxtdwJ7t7j9QoMLRF8q7DoG7621DU1FTNWzOfTwSSkt+MQ1rR8kF5dy6AdiybFs8qNVxRX3aFV1NXU1AEkVvZI6OKnYeIGBxBweQxjrk5V3bLb4bbs7t1NSwn4FQVlMHMA5RNDm8faB4lSZSzxVFPFNA9r4pGB7HNOQ5pGQR5II5umyS3UrfhujaqqstziGYnsqHujcex28ScHx8itzs31XVahoauivEIgvVsl9BWxjgCeOHgdM4PdkcOBC7I8VpLfpeit+pblfqeSYVNwYxs8ZcPR+qBggYznh29Sg3iIiDRakZfjTCbT1RTtmYOME0YPpPB2eB8eCjCp2i6rpZ3wVPoIpozhzH02HNPeMqaunJaHVGlLdqOnDauP0dQ0fk6hg9dv8AmO4qDLjvMb0naVp07WabFPZqccWr725j/UVVO0fUdRTSwPmpw2VhYSyHBAIxwOea4/ottqSx1Wnro+hq3xvduh7XRng5pzg45jlyWqVVkteZ2vLvtJh01Kd+nrERb15dBYNY3iwUbqS3yRCFzy/Eke9gkDOPYtn/AKzdS/8AVpf7Af5rj4Y3TSxxMwXPcGtBOOJOBx6KZdG7PqW0blZdBHVV/NrcZjiPd2nvPl2qfB81+KzxCr6pPTtLHyZccTafG3Mr2jqvV113Ky7ywUtEeLY/g+JJR7fVHeu1byCoG46Ko5KzpXtjbfdw+fNGW82isVj1CMNjX6Z1t9LO+09Sgov2M/pnW30s77T1KCyQiIiCLdQ/r90z9Gy/ZqFKSi3UP6/dM/Rsn2ahSkgIiII22/kjQPD/AL2L71rt38b7brZHP68dqtLZWg/PLef98HyWx/CA/oD/AF2L/EtdA78V7b6B8vqsuloaxjj1cG8v/wA/eglnCqqZVUBERB5exsjS14BaRggjgQvmOPNg0xr+3QnB+HU9G3j8kSSfc1fTpcGgkkADmvmFzjfNN6+uMHrD8Y09U0jq0ySDPscg+itLUEdr05bKGFu62CljZjv3Rk+ZyVtVrdNVsdy0/ba2JwLJ6WN4I72hbJAREQDxVN0KqpkIIqj/ANzdsz4x6lt1NHkdGtnB/nvZ/tFKyj7bTZZLjpM3Kj3hX2iQVcL28w0fHx5Yd9ULqdI3uPUWnaC7RYxUwhz2j5LxwcPJwIQbZzt0Ek4AGST0UTbPAdX7Rr5rCQb1HSH4HQE+GMj6vH/6LpNsGoDYNF1XoHYq6381gA55d8Yjwbnzwtjs708NM6Rt9uc0CcR+kqD2yu4u9mceQQbm722ku1tqLdXxCWlqWFkjCeY7uw9c9MKNKai1vs7aae1Qf6S6fYSYoN7dqYG9gxz8ACO4KV8hVQcVpraZYL9UihfJLbbjndNJXN9G4nsB5E93A9y7RpJHFc/qzRtl1XSmK7UbHSgYZUx4bLH4O+45HcuV0NdbtYNSy6H1HUOqy2EzWytdzliHyT3gA8+W6RxGEEloiICo44GVVaLWtxfbNN1s0IcZ3s9FCGjJL3+qMDqeK8tO0bs8dJyXikeUIavuf431JX1gdmN0pbH+431R/LPmrdBp273CgmrqOhllpofjPaOfbujm7HXC7rRuzVz/AEdbqFpa3gWUYPE/vn7h5qUoYYoImRQxtZGwYa1owAOwBV9NNa8za/l12q67i0ta4NLEW7do38cenzBxa7qCF9FaTuZu+n6CtJBdJEBJj544O94Wi1loCjvZfV0G7SV/MkD1JT+0Oh7x71ibLDWWx9wsFzhdDPA8TRtdyLXcCQeoyAc96kw47Ycm0/UtXqmswdR0kZKcXpPMfyePxIKIi3XMIv2M/pnW30s77T1KCi/Yz+mdbfSzvtPUoICIiCLdQ/r90z9GyfZqFKSi3UP6/dM/Rsn2ahSkgIiII2/CA/oD/XYv8SptR0/V1+nbZfLMP9rWXcqId0ZLmAAuGOuCA7HcR1VfwgP6A/12L/EpBoB+YU//AKm/yCDT6J1TRatscNxo3APwGzw5yYZMcWnu7D1C6BRhqHQl2s15k1Hs8nZT1UnGptz8CKo6nGeAz2HHcQqUO2Clo5G0esLRX2atHBxMRfGe8fKx5HxQSgqE4XCybXtENjLxeS84+K2kmz72haKo2m3jUrjRbP7BUzvd6pr6tgbHF34zj2nyPJBs9reqn0VubpyzAzX27D0EcUZy6ON3AuPZniB5nouX2MWCNk2tdP3AtmjBZSTFvAO/4jXY+5dnoPQQsFVJeb3VG56gqc+lqn5IizzDM+zPDhwAA56fZQM6219n/wAg37UqC1sru02mblVaBv7vR1NPI59vldwbPG7Jw3x4uHi4cwpXXKa80TQ6vo4xI51LX0/GlrIh60ZznB7W56dOYXIU+tNW6IAo9cWia4UTODLrRetlva7oT47p8eaCWkXA0u2DRU8Qe+6vgJ5slpZcj+FpHvWDcNs1h3vQWClr7zWOH5OKCBzAT9Yb3saUHe3u7UVktdRcblM2GmgbvOcevYAOpPIBcdswuOoNRm4ahu88sVtqpC23URa0BrAeLs4yezOfnHsWlpNJak13cIblr0/ArXE7fp7PCcb3e/jw78ne5j1VKtPDHTwshhjZHFG0NYxjQA0AYAAHIYQVliZNE+KZrXxvaWua4ZDgRggqLtk0z9Oaj1Boiqcd2mmNVRFx+NE7GfcWHzd2KVeiiba+yp03frJri3xb7qZ/wWrZy32EHdz4gvGe3dQeb1jWm2Oitg/KW3T7PTzjm10vA49u4PquUtHko32I2aan05UXyvy6vvUxqHvI4lmTu+0lzvMKSeiCOdHXGrpdpeq7Hcaqol9IWVdEyaUua2M5JDATwHrjgPmqRRyXB7R9LXGsqqHUul3NZfrZncYeVTH1YfacdoJHZjxYdq9hq2/Br499kuUXqz01YxzQ13XDscvHB7kHfnkoz1k4VG2DRtPT8aiCKaWXHMRkHn/C5Z992r6boY/RWuodeK9/qw0tE0u33d7sYx4ZPcvGzzTV0bcq3VuqgBeri3cZAOVLDww3uPAcOgHaSgkFERAVuWJkhY57GuLDvNyOR7R7SriIPIB7V6REFCCrfoWGZspjYZGghr8cQDzGfIK6iAiIgw6G2UNvfO+ho4Kd9Q/fmMUYaZHdrsczxKzERAREQYctsoZbjFcZKOnfWwt3I6h0YMjGnOQHYyB6x9pWYiICIiDFuNuorpT/AAe40kFVBvB3o5mB7cjkcFZLGhjQ1oAaBgADACqiArFVSU9ZEYauCKeI82SsD2nyKvog0zNKaeY8PZYrW1447zaKMH7K27GNjaGsaGtHIAYAXpEBYlHbKCiqKioo6OngmqXb08kcYa6Q9riOfMrLRAXktznsPNekQamo0zYaqR0lTZLbLI45LpKSNxPmQsuit1Fb2FlBR09Mw8xDE1g9gAWWiAiIgKKdsdRLfbrYdE0LyJLhUNmqSPkRA8M/3nfVClSR7Y43Pe4Na0Elx5AdqijZdG7VWs79rWoDjDvmkoAejBjJH1Q3+JyCU6OnipKWGmp2BkMLBHG0cmtAwB7AryIgLW3Sw2m8EG622kqyBhrp4WvIHcSMhbJEGrtenrPaDvWu10VK4jBdDA1rj5gZWzCqiAiIgIiICIiAiIgIiICIiAiIgIiICIiAiIgIiICIiAiIgIiICIiAiIgxrjSQ19DPR1TS+CeN0cjQ4t3muGCMg5HBWLFZqCw26O32qnbT0sZJbGCTjJyck8TxPVEQbBERAREQEREBERB//9k="/>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457200" fontAlgn="auto">
              <a:spcBef>
                <a:spcPts val="0"/>
              </a:spcBef>
              <a:spcAft>
                <a:spcPts val="0"/>
              </a:spcAft>
              <a:defRPr/>
            </a:pPr>
            <a:endParaRPr lang="en-US" dirty="0">
              <a:solidFill>
                <a:srgbClr val="000000"/>
              </a:solidFill>
              <a:latin typeface="Arial"/>
            </a:endParaRPr>
          </a:p>
        </p:txBody>
      </p:sp>
      <p:sp>
        <p:nvSpPr>
          <p:cNvPr id="48" name="TextBox 47"/>
          <p:cNvSpPr txBox="1">
            <a:spLocks noChangeArrowheads="1"/>
          </p:cNvSpPr>
          <p:nvPr/>
        </p:nvSpPr>
        <p:spPr bwMode="auto">
          <a:xfrm>
            <a:off x="0" y="5791200"/>
            <a:ext cx="9144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fontAlgn="auto">
              <a:spcBef>
                <a:spcPts val="0"/>
              </a:spcBef>
              <a:spcAft>
                <a:spcPts val="0"/>
              </a:spcAft>
            </a:pPr>
            <a:r>
              <a:rPr lang="en-US" b="1" dirty="0">
                <a:solidFill>
                  <a:srgbClr val="FFFFFF"/>
                </a:solidFill>
                <a:ea typeface="儷黑 Pro"/>
                <a:cs typeface="Arial" charset="0"/>
              </a:rPr>
              <a:t>夥伴商店</a:t>
            </a:r>
          </a:p>
        </p:txBody>
      </p:sp>
      <p:pic>
        <p:nvPicPr>
          <p:cNvPr id="3" name="Picture 2"/>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20688" y="4279900"/>
            <a:ext cx="2155825"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900113" y="1628775"/>
            <a:ext cx="1722437" cy="887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a:off x="6688138" y="3910013"/>
            <a:ext cx="1774825" cy="115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bwMode="auto">
          <a:xfrm>
            <a:off x="3890963" y="1916113"/>
            <a:ext cx="1539875"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a:blip r:embed="rId8" cstate="screen">
            <a:extLst>
              <a:ext uri="{28A0092B-C50C-407E-A947-70E740481C1C}">
                <a14:useLocalDpi xmlns:a14="http://schemas.microsoft.com/office/drawing/2010/main"/>
              </a:ext>
            </a:extLst>
          </a:blip>
          <a:srcRect/>
          <a:stretch>
            <a:fillRect/>
          </a:stretch>
        </p:blipFill>
        <p:spPr bwMode="auto">
          <a:xfrm>
            <a:off x="3967163" y="4114800"/>
            <a:ext cx="1323975" cy="90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p:nvPicPr>
        <p:blipFill>
          <a:blip r:embed="rId9" cstate="screen">
            <a:extLst>
              <a:ext uri="{28A0092B-C50C-407E-A947-70E740481C1C}">
                <a14:useLocalDpi xmlns:a14="http://schemas.microsoft.com/office/drawing/2010/main"/>
              </a:ext>
            </a:extLst>
          </a:blip>
          <a:srcRect/>
          <a:stretch>
            <a:fillRect/>
          </a:stretch>
        </p:blipFill>
        <p:spPr bwMode="auto">
          <a:xfrm>
            <a:off x="6923088" y="1700213"/>
            <a:ext cx="1508125"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 name="Picture 2"/>
          <p:cNvPicPr>
            <a:picLocks noChangeAspect="1" noChangeArrowheads="1"/>
          </p:cNvPicPr>
          <p:nvPr/>
        </p:nvPicPr>
        <p:blipFill>
          <a:blip r:embed="rId10" cstate="screen">
            <a:extLst>
              <a:ext uri="{28A0092B-C50C-407E-A947-70E740481C1C}">
                <a14:useLocalDpi xmlns:a14="http://schemas.microsoft.com/office/drawing/2010/main"/>
              </a:ext>
            </a:extLst>
          </a:blip>
          <a:stretch>
            <a:fillRect/>
          </a:stretch>
        </p:blipFill>
        <p:spPr bwMode="auto">
          <a:xfrm>
            <a:off x="0" y="62667"/>
            <a:ext cx="9144000"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7" name="Picture 10"/>
          <p:cNvPicPr>
            <a:picLocks noChangeAspect="1" noChangeArrowheads="1"/>
          </p:cNvPicPr>
          <p:nvPr/>
        </p:nvPicPr>
        <p:blipFill>
          <a:blip r:embed="rId11" cstate="screen">
            <a:extLst>
              <a:ext uri="{28A0092B-C50C-407E-A947-70E740481C1C}">
                <a14:useLocalDpi xmlns:a14="http://schemas.microsoft.com/office/drawing/2010/main"/>
              </a:ext>
            </a:extLst>
          </a:blip>
          <a:stretch>
            <a:fillRect/>
          </a:stretch>
        </p:blipFill>
        <p:spPr bwMode="auto">
          <a:xfrm>
            <a:off x="900113" y="4354512"/>
            <a:ext cx="1394283" cy="66516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44" name="Picture 43"/>
          <p:cNvPicPr>
            <a:picLocks noChangeAspect="1" noChangeArrowheads="1"/>
          </p:cNvPicPr>
          <p:nvPr/>
        </p:nvPicPr>
        <p:blipFill>
          <a:blip r:embed="rId12" cstate="screen">
            <a:extLst>
              <a:ext uri="{28A0092B-C50C-407E-A947-70E740481C1C}">
                <a14:useLocalDpi xmlns:a14="http://schemas.microsoft.com/office/drawing/2010/main"/>
              </a:ext>
            </a:extLst>
          </a:blip>
          <a:stretch>
            <a:fillRect/>
          </a:stretch>
        </p:blipFill>
        <p:spPr bwMode="auto">
          <a:xfrm>
            <a:off x="1063625" y="1561603"/>
            <a:ext cx="1149350" cy="54205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45" name="Picture 6"/>
          <p:cNvPicPr>
            <a:picLocks noChangeAspect="1" noChangeArrowheads="1"/>
          </p:cNvPicPr>
          <p:nvPr/>
        </p:nvPicPr>
        <p:blipFill>
          <a:blip r:embed="rId13" cstate="screen">
            <a:extLst>
              <a:ext uri="{28A0092B-C50C-407E-A947-70E740481C1C}">
                <a14:useLocalDpi xmlns:a14="http://schemas.microsoft.com/office/drawing/2010/main"/>
              </a:ext>
            </a:extLst>
          </a:blip>
          <a:stretch>
            <a:fillRect/>
          </a:stretch>
        </p:blipFill>
        <p:spPr bwMode="auto">
          <a:xfrm>
            <a:off x="3749675" y="1648235"/>
            <a:ext cx="1644650" cy="69581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46" name="Picture 8"/>
          <p:cNvPicPr>
            <a:picLocks noChangeAspect="1" noChangeArrowheads="1"/>
          </p:cNvPicPr>
          <p:nvPr/>
        </p:nvPicPr>
        <p:blipFill>
          <a:blip r:embed="rId14" cstate="screen">
            <a:extLst>
              <a:ext uri="{28A0092B-C50C-407E-A947-70E740481C1C}">
                <a14:useLocalDpi xmlns:a14="http://schemas.microsoft.com/office/drawing/2010/main"/>
              </a:ext>
            </a:extLst>
          </a:blip>
          <a:stretch>
            <a:fillRect/>
          </a:stretch>
        </p:blipFill>
        <p:spPr bwMode="auto">
          <a:xfrm>
            <a:off x="6751638" y="1512272"/>
            <a:ext cx="1506537" cy="60261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50" name="Picture 14"/>
          <p:cNvPicPr>
            <a:picLocks noChangeAspect="1" noChangeArrowheads="1"/>
          </p:cNvPicPr>
          <p:nvPr/>
        </p:nvPicPr>
        <p:blipFill>
          <a:blip r:embed="rId15" cstate="screen">
            <a:extLst>
              <a:ext uri="{28A0092B-C50C-407E-A947-70E740481C1C}">
                <a14:useLocalDpi xmlns:a14="http://schemas.microsoft.com/office/drawing/2010/main"/>
              </a:ext>
            </a:extLst>
          </a:blip>
          <a:stretch>
            <a:fillRect/>
          </a:stretch>
        </p:blipFill>
        <p:spPr bwMode="auto">
          <a:xfrm>
            <a:off x="6850602" y="4280554"/>
            <a:ext cx="1310196" cy="5842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49" name="Picture 12"/>
          <p:cNvPicPr>
            <a:picLocks noChangeAspect="1" noChangeArrowheads="1"/>
          </p:cNvPicPr>
          <p:nvPr/>
        </p:nvPicPr>
        <p:blipFill>
          <a:blip r:embed="rId16" cstate="screen">
            <a:extLst>
              <a:ext uri="{28A0092B-C50C-407E-A947-70E740481C1C}">
                <a14:useLocalDpi xmlns:a14="http://schemas.microsoft.com/office/drawing/2010/main"/>
              </a:ext>
            </a:extLst>
          </a:blip>
          <a:stretch>
            <a:fillRect/>
          </a:stretch>
        </p:blipFill>
        <p:spPr bwMode="auto">
          <a:xfrm>
            <a:off x="3958224" y="4002742"/>
            <a:ext cx="1122778" cy="93821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9" name="TextBox 18"/>
          <p:cNvSpPr txBox="1">
            <a:spLocks noChangeArrowheads="1"/>
          </p:cNvSpPr>
          <p:nvPr/>
        </p:nvSpPr>
        <p:spPr bwMode="auto">
          <a:xfrm>
            <a:off x="0" y="5962428"/>
            <a:ext cx="9144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fontAlgn="auto">
              <a:spcBef>
                <a:spcPts val="0"/>
              </a:spcBef>
              <a:spcAft>
                <a:spcPts val="0"/>
              </a:spcAft>
            </a:pPr>
            <a:r>
              <a:rPr lang="en-US" b="1" dirty="0">
                <a:solidFill>
                  <a:srgbClr val="FFFFFF"/>
                </a:solidFill>
                <a:ea typeface="儷黑 Pro"/>
                <a:cs typeface="Arial" charset="0"/>
              </a:rPr>
              <a:t>夥伴商店</a:t>
            </a:r>
          </a:p>
        </p:txBody>
      </p:sp>
      <p:pic>
        <p:nvPicPr>
          <p:cNvPr id="20" name="Picture 2"/>
          <p:cNvPicPr>
            <a:picLocks noChangeAspect="1" noChangeArrowheads="1"/>
          </p:cNvPicPr>
          <p:nvPr/>
        </p:nvPicPr>
        <p:blipFill>
          <a:blip r:embed="rId17" cstate="screen">
            <a:extLst>
              <a:ext uri="{28A0092B-C50C-407E-A947-70E740481C1C}">
                <a14:useLocalDpi xmlns:a14="http://schemas.microsoft.com/office/drawing/2010/main"/>
              </a:ext>
            </a:extLst>
          </a:blip>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4"/>
          <p:cNvPicPr>
            <a:picLocks noChangeAspect="1" noChangeArrowheads="1"/>
          </p:cNvPicPr>
          <p:nvPr/>
        </p:nvPicPr>
        <p:blipFill>
          <a:blip r:embed="rId18" cstate="screen">
            <a:extLst>
              <a:ext uri="{28A0092B-C50C-407E-A947-70E740481C1C}">
                <a14:useLocalDpi xmlns:a14="http://schemas.microsoft.com/office/drawing/2010/main"/>
              </a:ext>
            </a:extLst>
          </a:blip>
          <a:stretch>
            <a:fillRect/>
          </a:stretch>
        </p:blipFill>
        <p:spPr bwMode="auto">
          <a:xfrm>
            <a:off x="996950" y="1543050"/>
            <a:ext cx="1282700" cy="5334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2" name="Picture 6"/>
          <p:cNvPicPr>
            <a:picLocks noChangeAspect="1" noChangeArrowheads="1"/>
          </p:cNvPicPr>
          <p:nvPr/>
        </p:nvPicPr>
        <p:blipFill>
          <a:blip r:embed="rId19" cstate="screen">
            <a:extLst>
              <a:ext uri="{28A0092B-C50C-407E-A947-70E740481C1C}">
                <a14:useLocalDpi xmlns:a14="http://schemas.microsoft.com/office/drawing/2010/main"/>
              </a:ext>
            </a:extLst>
          </a:blip>
          <a:stretch>
            <a:fillRect/>
          </a:stretch>
        </p:blipFill>
        <p:spPr bwMode="auto">
          <a:xfrm>
            <a:off x="3875617" y="1511300"/>
            <a:ext cx="1392768" cy="5969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3" name="Picture 8"/>
          <p:cNvPicPr>
            <a:picLocks noChangeAspect="1" noChangeArrowheads="1"/>
          </p:cNvPicPr>
          <p:nvPr/>
        </p:nvPicPr>
        <p:blipFill>
          <a:blip r:embed="rId20" cstate="screen">
            <a:extLst>
              <a:ext uri="{28A0092B-C50C-407E-A947-70E740481C1C}">
                <a14:useLocalDpi xmlns:a14="http://schemas.microsoft.com/office/drawing/2010/main"/>
              </a:ext>
            </a:extLst>
          </a:blip>
          <a:stretch>
            <a:fillRect/>
          </a:stretch>
        </p:blipFill>
        <p:spPr bwMode="auto">
          <a:xfrm>
            <a:off x="6248400" y="1592263"/>
            <a:ext cx="2514600" cy="3968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4" name="Picture 10"/>
          <p:cNvPicPr>
            <a:picLocks noChangeAspect="1" noChangeArrowheads="1"/>
          </p:cNvPicPr>
          <p:nvPr/>
        </p:nvPicPr>
        <p:blipFill>
          <a:blip r:embed="rId21" cstate="screen">
            <a:extLst>
              <a:ext uri="{28A0092B-C50C-407E-A947-70E740481C1C}">
                <a14:useLocalDpi xmlns:a14="http://schemas.microsoft.com/office/drawing/2010/main"/>
              </a:ext>
            </a:extLst>
          </a:blip>
          <a:stretch>
            <a:fillRect/>
          </a:stretch>
        </p:blipFill>
        <p:spPr bwMode="auto">
          <a:xfrm>
            <a:off x="363538" y="4187825"/>
            <a:ext cx="2217737" cy="66516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5" name="Picture 12"/>
          <p:cNvPicPr>
            <a:picLocks noChangeAspect="1" noChangeArrowheads="1"/>
          </p:cNvPicPr>
          <p:nvPr/>
        </p:nvPicPr>
        <p:blipFill>
          <a:blip r:embed="rId22" cstate="screen">
            <a:extLst>
              <a:ext uri="{28A0092B-C50C-407E-A947-70E740481C1C}">
                <a14:useLocalDpi xmlns:a14="http://schemas.microsoft.com/office/drawing/2010/main"/>
              </a:ext>
            </a:extLst>
          </a:blip>
          <a:stretch>
            <a:fillRect/>
          </a:stretch>
        </p:blipFill>
        <p:spPr bwMode="auto">
          <a:xfrm>
            <a:off x="3311525" y="4114800"/>
            <a:ext cx="2416175" cy="6667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6" name="Picture 14"/>
          <p:cNvPicPr>
            <a:picLocks noChangeAspect="1" noChangeArrowheads="1"/>
          </p:cNvPicPr>
          <p:nvPr/>
        </p:nvPicPr>
        <p:blipFill>
          <a:blip r:embed="rId23" cstate="screen">
            <a:extLst>
              <a:ext uri="{28A0092B-C50C-407E-A947-70E740481C1C}">
                <a14:useLocalDpi xmlns:a14="http://schemas.microsoft.com/office/drawing/2010/main"/>
              </a:ext>
            </a:extLst>
          </a:blip>
          <a:stretch>
            <a:fillRect/>
          </a:stretch>
        </p:blipFill>
        <p:spPr bwMode="auto">
          <a:xfrm>
            <a:off x="6594475" y="4208463"/>
            <a:ext cx="1822450" cy="6826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7" name="TextBox 26"/>
          <p:cNvSpPr txBox="1">
            <a:spLocks noChangeArrowheads="1"/>
          </p:cNvSpPr>
          <p:nvPr/>
        </p:nvSpPr>
        <p:spPr bwMode="auto">
          <a:xfrm>
            <a:off x="0" y="5791200"/>
            <a:ext cx="9144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fontAlgn="auto">
              <a:spcBef>
                <a:spcPts val="0"/>
              </a:spcBef>
              <a:spcAft>
                <a:spcPts val="0"/>
              </a:spcAft>
            </a:pPr>
            <a:r>
              <a:rPr lang="en-US" b="1" dirty="0">
                <a:solidFill>
                  <a:srgbClr val="FFFFFF"/>
                </a:solidFill>
                <a:ea typeface="儷黑 Pro"/>
                <a:cs typeface="Arial" charset="0"/>
              </a:rPr>
              <a:t>夥伴商店</a:t>
            </a:r>
          </a:p>
        </p:txBody>
      </p:sp>
      <p:pic>
        <p:nvPicPr>
          <p:cNvPr id="36" name="Picture 2"/>
          <p:cNvPicPr>
            <a:picLocks noChangeAspect="1" noChangeArrowheads="1"/>
          </p:cNvPicPr>
          <p:nvPr/>
        </p:nvPicPr>
        <p:blipFill>
          <a:blip r:embed="rId24" cstate="screen">
            <a:extLst>
              <a:ext uri="{28A0092B-C50C-407E-A947-70E740481C1C}">
                <a14:useLocalDpi xmlns:a14="http://schemas.microsoft.com/office/drawing/2010/main"/>
              </a:ext>
            </a:extLst>
          </a:blip>
          <a:stretch>
            <a:fillRect/>
          </a:stretch>
        </p:blipFill>
        <p:spPr bwMode="auto">
          <a:xfrm>
            <a:off x="1" y="22879"/>
            <a:ext cx="9143998"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7" name="Picture 36"/>
          <p:cNvPicPr>
            <a:picLocks noChangeAspect="1" noChangeArrowheads="1"/>
          </p:cNvPicPr>
          <p:nvPr/>
        </p:nvPicPr>
        <p:blipFill>
          <a:blip r:embed="rId25" cstate="screen">
            <a:extLst>
              <a:ext uri="{28A0092B-C50C-407E-A947-70E740481C1C}">
                <a14:useLocalDpi xmlns:a14="http://schemas.microsoft.com/office/drawing/2010/main"/>
              </a:ext>
            </a:extLst>
          </a:blip>
          <a:stretch>
            <a:fillRect/>
          </a:stretch>
        </p:blipFill>
        <p:spPr bwMode="auto">
          <a:xfrm>
            <a:off x="958850" y="1289069"/>
            <a:ext cx="1358900" cy="108712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38" name="Picture 6"/>
          <p:cNvPicPr>
            <a:picLocks noChangeAspect="1" noChangeArrowheads="1"/>
          </p:cNvPicPr>
          <p:nvPr/>
        </p:nvPicPr>
        <p:blipFill>
          <a:blip r:embed="rId26" cstate="screen">
            <a:extLst>
              <a:ext uri="{28A0092B-C50C-407E-A947-70E740481C1C}">
                <a14:useLocalDpi xmlns:a14="http://schemas.microsoft.com/office/drawing/2010/main"/>
              </a:ext>
            </a:extLst>
          </a:blip>
          <a:stretch>
            <a:fillRect/>
          </a:stretch>
        </p:blipFill>
        <p:spPr bwMode="auto">
          <a:xfrm>
            <a:off x="4125710" y="4002742"/>
            <a:ext cx="892579" cy="9779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39" name="Picture 8"/>
          <p:cNvPicPr>
            <a:picLocks noChangeAspect="1" noChangeArrowheads="1"/>
          </p:cNvPicPr>
          <p:nvPr/>
        </p:nvPicPr>
        <p:blipFill>
          <a:blip r:embed="rId27" cstate="screen">
            <a:extLst>
              <a:ext uri="{28A0092B-C50C-407E-A947-70E740481C1C}">
                <a14:useLocalDpi xmlns:a14="http://schemas.microsoft.com/office/drawing/2010/main"/>
              </a:ext>
            </a:extLst>
          </a:blip>
          <a:stretch>
            <a:fillRect/>
          </a:stretch>
        </p:blipFill>
        <p:spPr bwMode="auto">
          <a:xfrm>
            <a:off x="6751638" y="1578774"/>
            <a:ext cx="1506537" cy="46961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40" name="Picture 10"/>
          <p:cNvPicPr>
            <a:picLocks noChangeAspect="1" noChangeArrowheads="1"/>
          </p:cNvPicPr>
          <p:nvPr/>
        </p:nvPicPr>
        <p:blipFill>
          <a:blip r:embed="rId28" cstate="screen">
            <a:extLst>
              <a:ext uri="{28A0092B-C50C-407E-A947-70E740481C1C}">
                <a14:useLocalDpi xmlns:a14="http://schemas.microsoft.com/office/drawing/2010/main"/>
              </a:ext>
            </a:extLst>
          </a:blip>
          <a:stretch>
            <a:fillRect/>
          </a:stretch>
        </p:blipFill>
        <p:spPr bwMode="auto">
          <a:xfrm>
            <a:off x="802750" y="4315479"/>
            <a:ext cx="1528225" cy="66516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41" name="Picture 12"/>
          <p:cNvPicPr>
            <a:picLocks noChangeAspect="1" noChangeArrowheads="1"/>
          </p:cNvPicPr>
          <p:nvPr/>
        </p:nvPicPr>
        <p:blipFill>
          <a:blip r:embed="rId29" cstate="screen">
            <a:extLst>
              <a:ext uri="{28A0092B-C50C-407E-A947-70E740481C1C}">
                <a14:useLocalDpi xmlns:a14="http://schemas.microsoft.com/office/drawing/2010/main"/>
              </a:ext>
            </a:extLst>
          </a:blip>
          <a:stretch>
            <a:fillRect/>
          </a:stretch>
        </p:blipFill>
        <p:spPr bwMode="auto">
          <a:xfrm>
            <a:off x="3763963" y="1449467"/>
            <a:ext cx="1511300" cy="61233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42" name="Picture 14"/>
          <p:cNvPicPr>
            <a:picLocks noChangeAspect="1" noChangeArrowheads="1"/>
          </p:cNvPicPr>
          <p:nvPr/>
        </p:nvPicPr>
        <p:blipFill>
          <a:blip r:embed="rId30" cstate="screen">
            <a:extLst>
              <a:ext uri="{28A0092B-C50C-407E-A947-70E740481C1C}">
                <a14:useLocalDpi xmlns:a14="http://schemas.microsoft.com/office/drawing/2010/main"/>
              </a:ext>
            </a:extLst>
          </a:blip>
          <a:stretch>
            <a:fillRect/>
          </a:stretch>
        </p:blipFill>
        <p:spPr bwMode="auto">
          <a:xfrm>
            <a:off x="6826689" y="4049433"/>
            <a:ext cx="1358024" cy="1046442"/>
          </a:xfrm>
          <a:prstGeom prst="rect">
            <a:avLst/>
          </a:prstGeom>
          <a:solidFill>
            <a:srgbClr val="FFFFFF"/>
          </a:solidFill>
          <a:ln>
            <a:noFill/>
          </a:ln>
          <a:effectLst>
            <a:outerShdw blurRad="292100" dist="139700" dir="2700000" algn="tl" rotWithShape="0">
              <a:srgbClr val="333333">
                <a:alpha val="65000"/>
              </a:srgbClr>
            </a:outerShdw>
          </a:effectLst>
          <a:extLst/>
        </p:spPr>
      </p:pic>
      <p:sp>
        <p:nvSpPr>
          <p:cNvPr id="35" name="TextBox 34"/>
          <p:cNvSpPr txBox="1">
            <a:spLocks noChangeArrowheads="1"/>
          </p:cNvSpPr>
          <p:nvPr/>
        </p:nvSpPr>
        <p:spPr bwMode="auto">
          <a:xfrm>
            <a:off x="0" y="5956769"/>
            <a:ext cx="9144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b="1" dirty="0">
                <a:solidFill>
                  <a:srgbClr val="FFFFFF"/>
                </a:solidFill>
                <a:ea typeface="儷黑 Pro"/>
                <a:cs typeface="Arial" charset="0"/>
              </a:rPr>
              <a:t>夥伴商店</a:t>
            </a:r>
          </a:p>
        </p:txBody>
      </p:sp>
    </p:spTree>
    <p:extLst>
      <p:ext uri="{BB962C8B-B14F-4D97-AF65-F5344CB8AC3E}">
        <p14:creationId xmlns:p14="http://schemas.microsoft.com/office/powerpoint/2010/main" val="210661583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0" presetClass="entr" presetSubtype="0" decel="100000" fill="hold" grpId="0" nodeType="afterEffect">
                                  <p:stCondLst>
                                    <p:cond delay="0"/>
                                  </p:stCondLst>
                                  <p:childTnLst>
                                    <p:set>
                                      <p:cBhvr>
                                        <p:cTn id="6" dur="1" fill="hold">
                                          <p:stCondLst>
                                            <p:cond delay="0"/>
                                          </p:stCondLst>
                                        </p:cTn>
                                        <p:tgtEl>
                                          <p:spTgt spid="48"/>
                                        </p:tgtEl>
                                        <p:attrNameLst>
                                          <p:attrName>style.visibility</p:attrName>
                                        </p:attrNameLst>
                                      </p:cBhvr>
                                      <p:to>
                                        <p:strVal val="visible"/>
                                      </p:to>
                                    </p:set>
                                    <p:anim calcmode="lin" valueType="num">
                                      <p:cBhvr>
                                        <p:cTn id="7" dur="1000" fill="hold"/>
                                        <p:tgtEl>
                                          <p:spTgt spid="48"/>
                                        </p:tgtEl>
                                        <p:attrNameLst>
                                          <p:attrName>ppt_w</p:attrName>
                                        </p:attrNameLst>
                                      </p:cBhvr>
                                      <p:tavLst>
                                        <p:tav tm="0">
                                          <p:val>
                                            <p:strVal val="#ppt_w+.3"/>
                                          </p:val>
                                        </p:tav>
                                        <p:tav tm="100000">
                                          <p:val>
                                            <p:strVal val="#ppt_w"/>
                                          </p:val>
                                        </p:tav>
                                      </p:tavLst>
                                    </p:anim>
                                    <p:anim calcmode="lin" valueType="num">
                                      <p:cBhvr>
                                        <p:cTn id="8" dur="1000" fill="hold"/>
                                        <p:tgtEl>
                                          <p:spTgt spid="48"/>
                                        </p:tgtEl>
                                        <p:attrNameLst>
                                          <p:attrName>ppt_h</p:attrName>
                                        </p:attrNameLst>
                                      </p:cBhvr>
                                      <p:tavLst>
                                        <p:tav tm="0">
                                          <p:val>
                                            <p:strVal val="#ppt_h"/>
                                          </p:val>
                                        </p:tav>
                                        <p:tav tm="100000">
                                          <p:val>
                                            <p:strVal val="#ppt_h"/>
                                          </p:val>
                                        </p:tav>
                                      </p:tavLst>
                                    </p:anim>
                                    <p:animEffect transition="in" filter="fade">
                                      <p:cBhvr>
                                        <p:cTn id="9" dur="1000"/>
                                        <p:tgtEl>
                                          <p:spTgt spid="48"/>
                                        </p:tgtEl>
                                      </p:cBhvr>
                                    </p:animEffect>
                                  </p:childTnLst>
                                </p:cTn>
                              </p:par>
                            </p:childTnLst>
                          </p:cTn>
                        </p:par>
                        <p:par>
                          <p:cTn id="10" fill="hold" nodeType="afterGroup">
                            <p:stCondLst>
                              <p:cond delay="1000"/>
                            </p:stCondLst>
                            <p:childTnLst>
                              <p:par>
                                <p:cTn id="11" presetID="12" presetClass="entr" presetSubtype="4"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p:tgtEl>
                                          <p:spTgt spid="8"/>
                                        </p:tgtEl>
                                        <p:attrNameLst>
                                          <p:attrName>ppt_y</p:attrName>
                                        </p:attrNameLst>
                                      </p:cBhvr>
                                      <p:tavLst>
                                        <p:tav tm="0">
                                          <p:val>
                                            <p:strVal val="#ppt_y+#ppt_h*1.125000"/>
                                          </p:val>
                                        </p:tav>
                                        <p:tav tm="100000">
                                          <p:val>
                                            <p:strVal val="#ppt_y"/>
                                          </p:val>
                                        </p:tav>
                                      </p:tavLst>
                                    </p:anim>
                                    <p:animEffect transition="in" filter="wipe(up)">
                                      <p:cBhvr>
                                        <p:cTn id="14" dur="500"/>
                                        <p:tgtEl>
                                          <p:spTgt spid="8"/>
                                        </p:tgtEl>
                                      </p:cBhvr>
                                    </p:animEffect>
                                  </p:childTnLst>
                                </p:cTn>
                              </p:par>
                            </p:childTnLst>
                          </p:cTn>
                        </p:par>
                        <p:par>
                          <p:cTn id="15" fill="hold" nodeType="afterGroup">
                            <p:stCondLst>
                              <p:cond delay="1500"/>
                            </p:stCondLst>
                            <p:childTnLst>
                              <p:par>
                                <p:cTn id="16" presetID="12" presetClass="entr" presetSubtype="4" fill="hold" nodeType="after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additive="base">
                                        <p:cTn id="18" dur="500"/>
                                        <p:tgtEl>
                                          <p:spTgt spid="3"/>
                                        </p:tgtEl>
                                        <p:attrNameLst>
                                          <p:attrName>ppt_y</p:attrName>
                                        </p:attrNameLst>
                                      </p:cBhvr>
                                      <p:tavLst>
                                        <p:tav tm="0">
                                          <p:val>
                                            <p:strVal val="#ppt_y+#ppt_h*1.125000"/>
                                          </p:val>
                                        </p:tav>
                                        <p:tav tm="100000">
                                          <p:val>
                                            <p:strVal val="#ppt_y"/>
                                          </p:val>
                                        </p:tav>
                                      </p:tavLst>
                                    </p:anim>
                                    <p:animEffect transition="in" filter="wipe(up)">
                                      <p:cBhvr>
                                        <p:cTn id="19" dur="500"/>
                                        <p:tgtEl>
                                          <p:spTgt spid="3"/>
                                        </p:tgtEl>
                                      </p:cBhvr>
                                    </p:animEffect>
                                  </p:childTnLst>
                                </p:cTn>
                              </p:par>
                            </p:childTnLst>
                          </p:cTn>
                        </p:par>
                        <p:par>
                          <p:cTn id="20" fill="hold" nodeType="afterGroup">
                            <p:stCondLst>
                              <p:cond delay="2000"/>
                            </p:stCondLst>
                            <p:childTnLst>
                              <p:par>
                                <p:cTn id="21" presetID="12" presetClass="entr" presetSubtype="4" fill="hold" nodeType="after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500"/>
                                        <p:tgtEl>
                                          <p:spTgt spid="6"/>
                                        </p:tgtEl>
                                        <p:attrNameLst>
                                          <p:attrName>ppt_y</p:attrName>
                                        </p:attrNameLst>
                                      </p:cBhvr>
                                      <p:tavLst>
                                        <p:tav tm="0">
                                          <p:val>
                                            <p:strVal val="#ppt_y+#ppt_h*1.125000"/>
                                          </p:val>
                                        </p:tav>
                                        <p:tav tm="100000">
                                          <p:val>
                                            <p:strVal val="#ppt_y"/>
                                          </p:val>
                                        </p:tav>
                                      </p:tavLst>
                                    </p:anim>
                                    <p:animEffect transition="in" filter="wipe(up)">
                                      <p:cBhvr>
                                        <p:cTn id="24" dur="500"/>
                                        <p:tgtEl>
                                          <p:spTgt spid="6"/>
                                        </p:tgtEl>
                                      </p:cBhvr>
                                    </p:animEffect>
                                  </p:childTnLst>
                                </p:cTn>
                              </p:par>
                            </p:childTnLst>
                          </p:cTn>
                        </p:par>
                        <p:par>
                          <p:cTn id="25" fill="hold">
                            <p:stCondLst>
                              <p:cond delay="2500"/>
                            </p:stCondLst>
                            <p:childTnLst>
                              <p:par>
                                <p:cTn id="26" presetID="12" presetClass="entr" presetSubtype="4" fill="hold" nodeType="afterEffect">
                                  <p:stCondLst>
                                    <p:cond delay="0"/>
                                  </p:stCondLst>
                                  <p:childTnLst>
                                    <p:set>
                                      <p:cBhvr>
                                        <p:cTn id="27" dur="1" fill="hold">
                                          <p:stCondLst>
                                            <p:cond delay="0"/>
                                          </p:stCondLst>
                                        </p:cTn>
                                        <p:tgtEl>
                                          <p:spTgt spid="5"/>
                                        </p:tgtEl>
                                        <p:attrNameLst>
                                          <p:attrName>style.visibility</p:attrName>
                                        </p:attrNameLst>
                                      </p:cBhvr>
                                      <p:to>
                                        <p:strVal val="visible"/>
                                      </p:to>
                                    </p:set>
                                    <p:anim calcmode="lin" valueType="num">
                                      <p:cBhvr additive="base">
                                        <p:cTn id="28" dur="500"/>
                                        <p:tgtEl>
                                          <p:spTgt spid="5"/>
                                        </p:tgtEl>
                                        <p:attrNameLst>
                                          <p:attrName>ppt_y</p:attrName>
                                        </p:attrNameLst>
                                      </p:cBhvr>
                                      <p:tavLst>
                                        <p:tav tm="0">
                                          <p:val>
                                            <p:strVal val="#ppt_y+#ppt_h*1.125000"/>
                                          </p:val>
                                        </p:tav>
                                        <p:tav tm="100000">
                                          <p:val>
                                            <p:strVal val="#ppt_y"/>
                                          </p:val>
                                        </p:tav>
                                      </p:tavLst>
                                    </p:anim>
                                    <p:animEffect transition="in" filter="wipe(up)">
                                      <p:cBhvr>
                                        <p:cTn id="29" dur="500"/>
                                        <p:tgtEl>
                                          <p:spTgt spid="5"/>
                                        </p:tgtEl>
                                      </p:cBhvr>
                                    </p:animEffect>
                                  </p:childTnLst>
                                </p:cTn>
                              </p:par>
                            </p:childTnLst>
                          </p:cTn>
                        </p:par>
                        <p:par>
                          <p:cTn id="30" fill="hold">
                            <p:stCondLst>
                              <p:cond delay="3000"/>
                            </p:stCondLst>
                            <p:childTnLst>
                              <p:par>
                                <p:cTn id="31" presetID="12" presetClass="entr" presetSubtype="4" fill="hold" nodeType="after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additive="base">
                                        <p:cTn id="33" dur="500"/>
                                        <p:tgtEl>
                                          <p:spTgt spid="7"/>
                                        </p:tgtEl>
                                        <p:attrNameLst>
                                          <p:attrName>ppt_y</p:attrName>
                                        </p:attrNameLst>
                                      </p:cBhvr>
                                      <p:tavLst>
                                        <p:tav tm="0">
                                          <p:val>
                                            <p:strVal val="#ppt_y+#ppt_h*1.125000"/>
                                          </p:val>
                                        </p:tav>
                                        <p:tav tm="100000">
                                          <p:val>
                                            <p:strVal val="#ppt_y"/>
                                          </p:val>
                                        </p:tav>
                                      </p:tavLst>
                                    </p:anim>
                                    <p:animEffect transition="in" filter="wipe(up)">
                                      <p:cBhvr>
                                        <p:cTn id="34" dur="500"/>
                                        <p:tgtEl>
                                          <p:spTgt spid="7"/>
                                        </p:tgtEl>
                                      </p:cBhvr>
                                    </p:animEffect>
                                  </p:childTnLst>
                                </p:cTn>
                              </p:par>
                            </p:childTnLst>
                          </p:cTn>
                        </p:par>
                        <p:par>
                          <p:cTn id="35" fill="hold">
                            <p:stCondLst>
                              <p:cond delay="3500"/>
                            </p:stCondLst>
                            <p:childTnLst>
                              <p:par>
                                <p:cTn id="36" presetID="12" presetClass="entr" presetSubtype="4" fill="hold" nodeType="afterEffect">
                                  <p:stCondLst>
                                    <p:cond delay="0"/>
                                  </p:stCondLst>
                                  <p:childTnLst>
                                    <p:set>
                                      <p:cBhvr>
                                        <p:cTn id="37" dur="1" fill="hold">
                                          <p:stCondLst>
                                            <p:cond delay="0"/>
                                          </p:stCondLst>
                                        </p:cTn>
                                        <p:tgtEl>
                                          <p:spTgt spid="4"/>
                                        </p:tgtEl>
                                        <p:attrNameLst>
                                          <p:attrName>style.visibility</p:attrName>
                                        </p:attrNameLst>
                                      </p:cBhvr>
                                      <p:to>
                                        <p:strVal val="visible"/>
                                      </p:to>
                                    </p:set>
                                    <p:anim calcmode="lin" valueType="num">
                                      <p:cBhvr additive="base">
                                        <p:cTn id="38" dur="500"/>
                                        <p:tgtEl>
                                          <p:spTgt spid="4"/>
                                        </p:tgtEl>
                                        <p:attrNameLst>
                                          <p:attrName>ppt_y</p:attrName>
                                        </p:attrNameLst>
                                      </p:cBhvr>
                                      <p:tavLst>
                                        <p:tav tm="0">
                                          <p:val>
                                            <p:strVal val="#ppt_y+#ppt_h*1.125000"/>
                                          </p:val>
                                        </p:tav>
                                        <p:tav tm="100000">
                                          <p:val>
                                            <p:strVal val="#ppt_y"/>
                                          </p:val>
                                        </p:tav>
                                      </p:tavLst>
                                    </p:anim>
                                    <p:animEffect transition="in" filter="wipe(up)">
                                      <p:cBhvr>
                                        <p:cTn id="39" dur="500"/>
                                        <p:tgtEl>
                                          <p:spTgt spid="4"/>
                                        </p:tgtEl>
                                      </p:cBhvr>
                                    </p:animEffect>
                                  </p:childTnLst>
                                </p:cTn>
                              </p:par>
                            </p:childTnLst>
                          </p:cTn>
                        </p:par>
                        <p:par>
                          <p:cTn id="40" fill="hold">
                            <p:stCondLst>
                              <p:cond delay="4000"/>
                            </p:stCondLst>
                            <p:childTnLst>
                              <p:par>
                                <p:cTn id="41" presetID="10" presetClass="entr" presetSubtype="0" fill="hold" nodeType="afterEffect">
                                  <p:stCondLst>
                                    <p:cond delay="0"/>
                                  </p:stCondLst>
                                  <p:childTnLst>
                                    <p:set>
                                      <p:cBhvr>
                                        <p:cTn id="42" dur="1" fill="hold">
                                          <p:stCondLst>
                                            <p:cond delay="0"/>
                                          </p:stCondLst>
                                        </p:cTn>
                                        <p:tgtEl>
                                          <p:spTgt spid="43"/>
                                        </p:tgtEl>
                                        <p:attrNameLst>
                                          <p:attrName>style.visibility</p:attrName>
                                        </p:attrNameLst>
                                      </p:cBhvr>
                                      <p:to>
                                        <p:strVal val="visible"/>
                                      </p:to>
                                    </p:set>
                                    <p:animEffect transition="in" filter="fade">
                                      <p:cBhvr>
                                        <p:cTn id="43" dur="500"/>
                                        <p:tgtEl>
                                          <p:spTgt spid="43"/>
                                        </p:tgtEl>
                                      </p:cBhvr>
                                    </p:animEffect>
                                  </p:childTnLst>
                                </p:cTn>
                              </p:par>
                            </p:childTnLst>
                          </p:cTn>
                        </p:par>
                        <p:par>
                          <p:cTn id="44" fill="hold">
                            <p:stCondLst>
                              <p:cond delay="4500"/>
                            </p:stCondLst>
                            <p:childTnLst>
                              <p:par>
                                <p:cTn id="45" presetID="50" presetClass="entr" presetSubtype="0" decel="100000" fill="hold" grpId="0" nodeType="afterEffect">
                                  <p:stCondLst>
                                    <p:cond delay="0"/>
                                  </p:stCondLst>
                                  <p:childTnLst>
                                    <p:set>
                                      <p:cBhvr>
                                        <p:cTn id="46" dur="1" fill="hold">
                                          <p:stCondLst>
                                            <p:cond delay="0"/>
                                          </p:stCondLst>
                                        </p:cTn>
                                        <p:tgtEl>
                                          <p:spTgt spid="19"/>
                                        </p:tgtEl>
                                        <p:attrNameLst>
                                          <p:attrName>style.visibility</p:attrName>
                                        </p:attrNameLst>
                                      </p:cBhvr>
                                      <p:to>
                                        <p:strVal val="visible"/>
                                      </p:to>
                                    </p:set>
                                    <p:anim calcmode="lin" valueType="num">
                                      <p:cBhvr>
                                        <p:cTn id="47" dur="1000" fill="hold"/>
                                        <p:tgtEl>
                                          <p:spTgt spid="19"/>
                                        </p:tgtEl>
                                        <p:attrNameLst>
                                          <p:attrName>ppt_w</p:attrName>
                                        </p:attrNameLst>
                                      </p:cBhvr>
                                      <p:tavLst>
                                        <p:tav tm="0">
                                          <p:val>
                                            <p:strVal val="#ppt_w+.3"/>
                                          </p:val>
                                        </p:tav>
                                        <p:tav tm="100000">
                                          <p:val>
                                            <p:strVal val="#ppt_w"/>
                                          </p:val>
                                        </p:tav>
                                      </p:tavLst>
                                    </p:anim>
                                    <p:anim calcmode="lin" valueType="num">
                                      <p:cBhvr>
                                        <p:cTn id="48" dur="1000" fill="hold"/>
                                        <p:tgtEl>
                                          <p:spTgt spid="19"/>
                                        </p:tgtEl>
                                        <p:attrNameLst>
                                          <p:attrName>ppt_h</p:attrName>
                                        </p:attrNameLst>
                                      </p:cBhvr>
                                      <p:tavLst>
                                        <p:tav tm="0">
                                          <p:val>
                                            <p:strVal val="#ppt_h"/>
                                          </p:val>
                                        </p:tav>
                                        <p:tav tm="100000">
                                          <p:val>
                                            <p:strVal val="#ppt_h"/>
                                          </p:val>
                                        </p:tav>
                                      </p:tavLst>
                                    </p:anim>
                                    <p:animEffect transition="in" filter="fade">
                                      <p:cBhvr>
                                        <p:cTn id="49" dur="1000"/>
                                        <p:tgtEl>
                                          <p:spTgt spid="19"/>
                                        </p:tgtEl>
                                      </p:cBhvr>
                                    </p:animEffect>
                                  </p:childTnLst>
                                </p:cTn>
                              </p:par>
                            </p:childTnLst>
                          </p:cTn>
                        </p:par>
                        <p:par>
                          <p:cTn id="50" fill="hold">
                            <p:stCondLst>
                              <p:cond delay="5500"/>
                            </p:stCondLst>
                            <p:childTnLst>
                              <p:par>
                                <p:cTn id="51" presetID="12" presetClass="entr" presetSubtype="4" fill="hold" nodeType="afterEffect">
                                  <p:stCondLst>
                                    <p:cond delay="0"/>
                                  </p:stCondLst>
                                  <p:childTnLst>
                                    <p:set>
                                      <p:cBhvr>
                                        <p:cTn id="52" dur="1" fill="hold">
                                          <p:stCondLst>
                                            <p:cond delay="0"/>
                                          </p:stCondLst>
                                        </p:cTn>
                                        <p:tgtEl>
                                          <p:spTgt spid="47"/>
                                        </p:tgtEl>
                                        <p:attrNameLst>
                                          <p:attrName>style.visibility</p:attrName>
                                        </p:attrNameLst>
                                      </p:cBhvr>
                                      <p:to>
                                        <p:strVal val="visible"/>
                                      </p:to>
                                    </p:set>
                                    <p:anim calcmode="lin" valueType="num">
                                      <p:cBhvr additive="base">
                                        <p:cTn id="53" dur="500"/>
                                        <p:tgtEl>
                                          <p:spTgt spid="47"/>
                                        </p:tgtEl>
                                        <p:attrNameLst>
                                          <p:attrName>ppt_y</p:attrName>
                                        </p:attrNameLst>
                                      </p:cBhvr>
                                      <p:tavLst>
                                        <p:tav tm="0">
                                          <p:val>
                                            <p:strVal val="#ppt_y+#ppt_h*1.125000"/>
                                          </p:val>
                                        </p:tav>
                                        <p:tav tm="100000">
                                          <p:val>
                                            <p:strVal val="#ppt_y"/>
                                          </p:val>
                                        </p:tav>
                                      </p:tavLst>
                                    </p:anim>
                                    <p:animEffect transition="in" filter="wipe(up)">
                                      <p:cBhvr>
                                        <p:cTn id="54" dur="500"/>
                                        <p:tgtEl>
                                          <p:spTgt spid="47"/>
                                        </p:tgtEl>
                                      </p:cBhvr>
                                    </p:animEffect>
                                  </p:childTnLst>
                                </p:cTn>
                              </p:par>
                            </p:childTnLst>
                          </p:cTn>
                        </p:par>
                        <p:par>
                          <p:cTn id="55" fill="hold">
                            <p:stCondLst>
                              <p:cond delay="6000"/>
                            </p:stCondLst>
                            <p:childTnLst>
                              <p:par>
                                <p:cTn id="56" presetID="12" presetClass="entr" presetSubtype="4" fill="hold" nodeType="afterEffect">
                                  <p:stCondLst>
                                    <p:cond delay="0"/>
                                  </p:stCondLst>
                                  <p:childTnLst>
                                    <p:set>
                                      <p:cBhvr>
                                        <p:cTn id="57" dur="1" fill="hold">
                                          <p:stCondLst>
                                            <p:cond delay="0"/>
                                          </p:stCondLst>
                                        </p:cTn>
                                        <p:tgtEl>
                                          <p:spTgt spid="50"/>
                                        </p:tgtEl>
                                        <p:attrNameLst>
                                          <p:attrName>style.visibility</p:attrName>
                                        </p:attrNameLst>
                                      </p:cBhvr>
                                      <p:to>
                                        <p:strVal val="visible"/>
                                      </p:to>
                                    </p:set>
                                    <p:anim calcmode="lin" valueType="num">
                                      <p:cBhvr additive="base">
                                        <p:cTn id="58" dur="500"/>
                                        <p:tgtEl>
                                          <p:spTgt spid="50"/>
                                        </p:tgtEl>
                                        <p:attrNameLst>
                                          <p:attrName>ppt_y</p:attrName>
                                        </p:attrNameLst>
                                      </p:cBhvr>
                                      <p:tavLst>
                                        <p:tav tm="0">
                                          <p:val>
                                            <p:strVal val="#ppt_y+#ppt_h*1.125000"/>
                                          </p:val>
                                        </p:tav>
                                        <p:tav tm="100000">
                                          <p:val>
                                            <p:strVal val="#ppt_y"/>
                                          </p:val>
                                        </p:tav>
                                      </p:tavLst>
                                    </p:anim>
                                    <p:animEffect transition="in" filter="wipe(up)">
                                      <p:cBhvr>
                                        <p:cTn id="59" dur="500"/>
                                        <p:tgtEl>
                                          <p:spTgt spid="50"/>
                                        </p:tgtEl>
                                      </p:cBhvr>
                                    </p:animEffect>
                                  </p:childTnLst>
                                </p:cTn>
                              </p:par>
                            </p:childTnLst>
                          </p:cTn>
                        </p:par>
                        <p:par>
                          <p:cTn id="60" fill="hold">
                            <p:stCondLst>
                              <p:cond delay="6500"/>
                            </p:stCondLst>
                            <p:childTnLst>
                              <p:par>
                                <p:cTn id="61" presetID="12" presetClass="entr" presetSubtype="4" fill="hold" nodeType="afterEffect">
                                  <p:stCondLst>
                                    <p:cond delay="0"/>
                                  </p:stCondLst>
                                  <p:childTnLst>
                                    <p:set>
                                      <p:cBhvr>
                                        <p:cTn id="62" dur="1" fill="hold">
                                          <p:stCondLst>
                                            <p:cond delay="0"/>
                                          </p:stCondLst>
                                        </p:cTn>
                                        <p:tgtEl>
                                          <p:spTgt spid="45"/>
                                        </p:tgtEl>
                                        <p:attrNameLst>
                                          <p:attrName>style.visibility</p:attrName>
                                        </p:attrNameLst>
                                      </p:cBhvr>
                                      <p:to>
                                        <p:strVal val="visible"/>
                                      </p:to>
                                    </p:set>
                                    <p:anim calcmode="lin" valueType="num">
                                      <p:cBhvr additive="base">
                                        <p:cTn id="63" dur="500"/>
                                        <p:tgtEl>
                                          <p:spTgt spid="45"/>
                                        </p:tgtEl>
                                        <p:attrNameLst>
                                          <p:attrName>ppt_y</p:attrName>
                                        </p:attrNameLst>
                                      </p:cBhvr>
                                      <p:tavLst>
                                        <p:tav tm="0">
                                          <p:val>
                                            <p:strVal val="#ppt_y+#ppt_h*1.125000"/>
                                          </p:val>
                                        </p:tav>
                                        <p:tav tm="100000">
                                          <p:val>
                                            <p:strVal val="#ppt_y"/>
                                          </p:val>
                                        </p:tav>
                                      </p:tavLst>
                                    </p:anim>
                                    <p:animEffect transition="in" filter="wipe(up)">
                                      <p:cBhvr>
                                        <p:cTn id="64" dur="500"/>
                                        <p:tgtEl>
                                          <p:spTgt spid="45"/>
                                        </p:tgtEl>
                                      </p:cBhvr>
                                    </p:animEffect>
                                  </p:childTnLst>
                                </p:cTn>
                              </p:par>
                            </p:childTnLst>
                          </p:cTn>
                        </p:par>
                        <p:par>
                          <p:cTn id="65" fill="hold">
                            <p:stCondLst>
                              <p:cond delay="7000"/>
                            </p:stCondLst>
                            <p:childTnLst>
                              <p:par>
                                <p:cTn id="66" presetID="12" presetClass="entr" presetSubtype="4" fill="hold" nodeType="afterEffect">
                                  <p:stCondLst>
                                    <p:cond delay="0"/>
                                  </p:stCondLst>
                                  <p:childTnLst>
                                    <p:set>
                                      <p:cBhvr>
                                        <p:cTn id="67" dur="1" fill="hold">
                                          <p:stCondLst>
                                            <p:cond delay="0"/>
                                          </p:stCondLst>
                                        </p:cTn>
                                        <p:tgtEl>
                                          <p:spTgt spid="46"/>
                                        </p:tgtEl>
                                        <p:attrNameLst>
                                          <p:attrName>style.visibility</p:attrName>
                                        </p:attrNameLst>
                                      </p:cBhvr>
                                      <p:to>
                                        <p:strVal val="visible"/>
                                      </p:to>
                                    </p:set>
                                    <p:anim calcmode="lin" valueType="num">
                                      <p:cBhvr additive="base">
                                        <p:cTn id="68" dur="500"/>
                                        <p:tgtEl>
                                          <p:spTgt spid="46"/>
                                        </p:tgtEl>
                                        <p:attrNameLst>
                                          <p:attrName>ppt_y</p:attrName>
                                        </p:attrNameLst>
                                      </p:cBhvr>
                                      <p:tavLst>
                                        <p:tav tm="0">
                                          <p:val>
                                            <p:strVal val="#ppt_y+#ppt_h*1.125000"/>
                                          </p:val>
                                        </p:tav>
                                        <p:tav tm="100000">
                                          <p:val>
                                            <p:strVal val="#ppt_y"/>
                                          </p:val>
                                        </p:tav>
                                      </p:tavLst>
                                    </p:anim>
                                    <p:animEffect transition="in" filter="wipe(up)">
                                      <p:cBhvr>
                                        <p:cTn id="69" dur="500"/>
                                        <p:tgtEl>
                                          <p:spTgt spid="46"/>
                                        </p:tgtEl>
                                      </p:cBhvr>
                                    </p:animEffect>
                                  </p:childTnLst>
                                </p:cTn>
                              </p:par>
                            </p:childTnLst>
                          </p:cTn>
                        </p:par>
                        <p:par>
                          <p:cTn id="70" fill="hold">
                            <p:stCondLst>
                              <p:cond delay="7500"/>
                            </p:stCondLst>
                            <p:childTnLst>
                              <p:par>
                                <p:cTn id="71" presetID="12" presetClass="entr" presetSubtype="4" fill="hold" nodeType="afterEffect">
                                  <p:stCondLst>
                                    <p:cond delay="0"/>
                                  </p:stCondLst>
                                  <p:childTnLst>
                                    <p:set>
                                      <p:cBhvr>
                                        <p:cTn id="72" dur="1" fill="hold">
                                          <p:stCondLst>
                                            <p:cond delay="0"/>
                                          </p:stCondLst>
                                        </p:cTn>
                                        <p:tgtEl>
                                          <p:spTgt spid="49"/>
                                        </p:tgtEl>
                                        <p:attrNameLst>
                                          <p:attrName>style.visibility</p:attrName>
                                        </p:attrNameLst>
                                      </p:cBhvr>
                                      <p:to>
                                        <p:strVal val="visible"/>
                                      </p:to>
                                    </p:set>
                                    <p:anim calcmode="lin" valueType="num">
                                      <p:cBhvr additive="base">
                                        <p:cTn id="73" dur="500"/>
                                        <p:tgtEl>
                                          <p:spTgt spid="49"/>
                                        </p:tgtEl>
                                        <p:attrNameLst>
                                          <p:attrName>ppt_y</p:attrName>
                                        </p:attrNameLst>
                                      </p:cBhvr>
                                      <p:tavLst>
                                        <p:tav tm="0">
                                          <p:val>
                                            <p:strVal val="#ppt_y+#ppt_h*1.125000"/>
                                          </p:val>
                                        </p:tav>
                                        <p:tav tm="100000">
                                          <p:val>
                                            <p:strVal val="#ppt_y"/>
                                          </p:val>
                                        </p:tav>
                                      </p:tavLst>
                                    </p:anim>
                                    <p:animEffect transition="in" filter="wipe(up)">
                                      <p:cBhvr>
                                        <p:cTn id="74" dur="500"/>
                                        <p:tgtEl>
                                          <p:spTgt spid="49"/>
                                        </p:tgtEl>
                                      </p:cBhvr>
                                    </p:animEffect>
                                  </p:childTnLst>
                                </p:cTn>
                              </p:par>
                            </p:childTnLst>
                          </p:cTn>
                        </p:par>
                        <p:par>
                          <p:cTn id="75" fill="hold">
                            <p:stCondLst>
                              <p:cond delay="8000"/>
                            </p:stCondLst>
                            <p:childTnLst>
                              <p:par>
                                <p:cTn id="76" presetID="12" presetClass="entr" presetSubtype="4" fill="hold" nodeType="afterEffect">
                                  <p:stCondLst>
                                    <p:cond delay="0"/>
                                  </p:stCondLst>
                                  <p:childTnLst>
                                    <p:set>
                                      <p:cBhvr>
                                        <p:cTn id="77" dur="1" fill="hold">
                                          <p:stCondLst>
                                            <p:cond delay="0"/>
                                          </p:stCondLst>
                                        </p:cTn>
                                        <p:tgtEl>
                                          <p:spTgt spid="44"/>
                                        </p:tgtEl>
                                        <p:attrNameLst>
                                          <p:attrName>style.visibility</p:attrName>
                                        </p:attrNameLst>
                                      </p:cBhvr>
                                      <p:to>
                                        <p:strVal val="visible"/>
                                      </p:to>
                                    </p:set>
                                    <p:anim calcmode="lin" valueType="num">
                                      <p:cBhvr additive="base">
                                        <p:cTn id="78" dur="500"/>
                                        <p:tgtEl>
                                          <p:spTgt spid="44"/>
                                        </p:tgtEl>
                                        <p:attrNameLst>
                                          <p:attrName>ppt_y</p:attrName>
                                        </p:attrNameLst>
                                      </p:cBhvr>
                                      <p:tavLst>
                                        <p:tav tm="0">
                                          <p:val>
                                            <p:strVal val="#ppt_y+#ppt_h*1.125000"/>
                                          </p:val>
                                        </p:tav>
                                        <p:tav tm="100000">
                                          <p:val>
                                            <p:strVal val="#ppt_y"/>
                                          </p:val>
                                        </p:tav>
                                      </p:tavLst>
                                    </p:anim>
                                    <p:animEffect transition="in" filter="wipe(up)">
                                      <p:cBhvr>
                                        <p:cTn id="79" dur="500"/>
                                        <p:tgtEl>
                                          <p:spTgt spid="44"/>
                                        </p:tgtEl>
                                      </p:cBhvr>
                                    </p:animEffect>
                                  </p:childTnLst>
                                </p:cTn>
                              </p:par>
                            </p:childTnLst>
                          </p:cTn>
                        </p:par>
                        <p:par>
                          <p:cTn id="80" fill="hold">
                            <p:stCondLst>
                              <p:cond delay="8500"/>
                            </p:stCondLst>
                            <p:childTnLst>
                              <p:par>
                                <p:cTn id="81" presetID="10" presetClass="entr" presetSubtype="0" fill="hold" nodeType="afterEffect">
                                  <p:stCondLst>
                                    <p:cond delay="0"/>
                                  </p:stCondLst>
                                  <p:childTnLst>
                                    <p:set>
                                      <p:cBhvr>
                                        <p:cTn id="82" dur="1" fill="hold">
                                          <p:stCondLst>
                                            <p:cond delay="0"/>
                                          </p:stCondLst>
                                        </p:cTn>
                                        <p:tgtEl>
                                          <p:spTgt spid="20"/>
                                        </p:tgtEl>
                                        <p:attrNameLst>
                                          <p:attrName>style.visibility</p:attrName>
                                        </p:attrNameLst>
                                      </p:cBhvr>
                                      <p:to>
                                        <p:strVal val="visible"/>
                                      </p:to>
                                    </p:set>
                                    <p:animEffect transition="in" filter="fade">
                                      <p:cBhvr>
                                        <p:cTn id="83" dur="500"/>
                                        <p:tgtEl>
                                          <p:spTgt spid="20"/>
                                        </p:tgtEl>
                                      </p:cBhvr>
                                    </p:animEffect>
                                  </p:childTnLst>
                                </p:cTn>
                              </p:par>
                            </p:childTnLst>
                          </p:cTn>
                        </p:par>
                        <p:par>
                          <p:cTn id="84" fill="hold">
                            <p:stCondLst>
                              <p:cond delay="9000"/>
                            </p:stCondLst>
                            <p:childTnLst>
                              <p:par>
                                <p:cTn id="85" presetID="50" presetClass="entr" presetSubtype="0" decel="100000" fill="hold" grpId="0" nodeType="afterEffect">
                                  <p:stCondLst>
                                    <p:cond delay="0"/>
                                  </p:stCondLst>
                                  <p:childTnLst>
                                    <p:set>
                                      <p:cBhvr>
                                        <p:cTn id="86" dur="1" fill="hold">
                                          <p:stCondLst>
                                            <p:cond delay="0"/>
                                          </p:stCondLst>
                                        </p:cTn>
                                        <p:tgtEl>
                                          <p:spTgt spid="27"/>
                                        </p:tgtEl>
                                        <p:attrNameLst>
                                          <p:attrName>style.visibility</p:attrName>
                                        </p:attrNameLst>
                                      </p:cBhvr>
                                      <p:to>
                                        <p:strVal val="visible"/>
                                      </p:to>
                                    </p:set>
                                    <p:anim calcmode="lin" valueType="num">
                                      <p:cBhvr>
                                        <p:cTn id="87" dur="1000" fill="hold"/>
                                        <p:tgtEl>
                                          <p:spTgt spid="27"/>
                                        </p:tgtEl>
                                        <p:attrNameLst>
                                          <p:attrName>ppt_w</p:attrName>
                                        </p:attrNameLst>
                                      </p:cBhvr>
                                      <p:tavLst>
                                        <p:tav tm="0">
                                          <p:val>
                                            <p:strVal val="#ppt_w+.3"/>
                                          </p:val>
                                        </p:tav>
                                        <p:tav tm="100000">
                                          <p:val>
                                            <p:strVal val="#ppt_w"/>
                                          </p:val>
                                        </p:tav>
                                      </p:tavLst>
                                    </p:anim>
                                    <p:anim calcmode="lin" valueType="num">
                                      <p:cBhvr>
                                        <p:cTn id="88" dur="1000" fill="hold"/>
                                        <p:tgtEl>
                                          <p:spTgt spid="27"/>
                                        </p:tgtEl>
                                        <p:attrNameLst>
                                          <p:attrName>ppt_h</p:attrName>
                                        </p:attrNameLst>
                                      </p:cBhvr>
                                      <p:tavLst>
                                        <p:tav tm="0">
                                          <p:val>
                                            <p:strVal val="#ppt_h"/>
                                          </p:val>
                                        </p:tav>
                                        <p:tav tm="100000">
                                          <p:val>
                                            <p:strVal val="#ppt_h"/>
                                          </p:val>
                                        </p:tav>
                                      </p:tavLst>
                                    </p:anim>
                                    <p:animEffect transition="in" filter="fade">
                                      <p:cBhvr>
                                        <p:cTn id="89" dur="1000"/>
                                        <p:tgtEl>
                                          <p:spTgt spid="27"/>
                                        </p:tgtEl>
                                      </p:cBhvr>
                                    </p:animEffect>
                                  </p:childTnLst>
                                </p:cTn>
                              </p:par>
                            </p:childTnLst>
                          </p:cTn>
                        </p:par>
                        <p:par>
                          <p:cTn id="90" fill="hold">
                            <p:stCondLst>
                              <p:cond delay="10000"/>
                            </p:stCondLst>
                            <p:childTnLst>
                              <p:par>
                                <p:cTn id="91" presetID="12" presetClass="entr" presetSubtype="4" fill="hold" nodeType="afterEffect">
                                  <p:stCondLst>
                                    <p:cond delay="0"/>
                                  </p:stCondLst>
                                  <p:childTnLst>
                                    <p:set>
                                      <p:cBhvr>
                                        <p:cTn id="92" dur="1" fill="hold">
                                          <p:stCondLst>
                                            <p:cond delay="0"/>
                                          </p:stCondLst>
                                        </p:cTn>
                                        <p:tgtEl>
                                          <p:spTgt spid="24"/>
                                        </p:tgtEl>
                                        <p:attrNameLst>
                                          <p:attrName>style.visibility</p:attrName>
                                        </p:attrNameLst>
                                      </p:cBhvr>
                                      <p:to>
                                        <p:strVal val="visible"/>
                                      </p:to>
                                    </p:set>
                                    <p:anim calcmode="lin" valueType="num">
                                      <p:cBhvr additive="base">
                                        <p:cTn id="93" dur="500"/>
                                        <p:tgtEl>
                                          <p:spTgt spid="24"/>
                                        </p:tgtEl>
                                        <p:attrNameLst>
                                          <p:attrName>ppt_y</p:attrName>
                                        </p:attrNameLst>
                                      </p:cBhvr>
                                      <p:tavLst>
                                        <p:tav tm="0">
                                          <p:val>
                                            <p:strVal val="#ppt_y+#ppt_h*1.125000"/>
                                          </p:val>
                                        </p:tav>
                                        <p:tav tm="100000">
                                          <p:val>
                                            <p:strVal val="#ppt_y"/>
                                          </p:val>
                                        </p:tav>
                                      </p:tavLst>
                                    </p:anim>
                                    <p:animEffect transition="in" filter="wipe(up)">
                                      <p:cBhvr>
                                        <p:cTn id="94" dur="500"/>
                                        <p:tgtEl>
                                          <p:spTgt spid="24"/>
                                        </p:tgtEl>
                                      </p:cBhvr>
                                    </p:animEffect>
                                  </p:childTnLst>
                                </p:cTn>
                              </p:par>
                            </p:childTnLst>
                          </p:cTn>
                        </p:par>
                        <p:par>
                          <p:cTn id="95" fill="hold">
                            <p:stCondLst>
                              <p:cond delay="10500"/>
                            </p:stCondLst>
                            <p:childTnLst>
                              <p:par>
                                <p:cTn id="96" presetID="12" presetClass="entr" presetSubtype="4" fill="hold" nodeType="afterEffect">
                                  <p:stCondLst>
                                    <p:cond delay="0"/>
                                  </p:stCondLst>
                                  <p:childTnLst>
                                    <p:set>
                                      <p:cBhvr>
                                        <p:cTn id="97" dur="1" fill="hold">
                                          <p:stCondLst>
                                            <p:cond delay="0"/>
                                          </p:stCondLst>
                                        </p:cTn>
                                        <p:tgtEl>
                                          <p:spTgt spid="26"/>
                                        </p:tgtEl>
                                        <p:attrNameLst>
                                          <p:attrName>style.visibility</p:attrName>
                                        </p:attrNameLst>
                                      </p:cBhvr>
                                      <p:to>
                                        <p:strVal val="visible"/>
                                      </p:to>
                                    </p:set>
                                    <p:anim calcmode="lin" valueType="num">
                                      <p:cBhvr additive="base">
                                        <p:cTn id="98" dur="500"/>
                                        <p:tgtEl>
                                          <p:spTgt spid="26"/>
                                        </p:tgtEl>
                                        <p:attrNameLst>
                                          <p:attrName>ppt_y</p:attrName>
                                        </p:attrNameLst>
                                      </p:cBhvr>
                                      <p:tavLst>
                                        <p:tav tm="0">
                                          <p:val>
                                            <p:strVal val="#ppt_y+#ppt_h*1.125000"/>
                                          </p:val>
                                        </p:tav>
                                        <p:tav tm="100000">
                                          <p:val>
                                            <p:strVal val="#ppt_y"/>
                                          </p:val>
                                        </p:tav>
                                      </p:tavLst>
                                    </p:anim>
                                    <p:animEffect transition="in" filter="wipe(up)">
                                      <p:cBhvr>
                                        <p:cTn id="99" dur="500"/>
                                        <p:tgtEl>
                                          <p:spTgt spid="26"/>
                                        </p:tgtEl>
                                      </p:cBhvr>
                                    </p:animEffect>
                                  </p:childTnLst>
                                </p:cTn>
                              </p:par>
                            </p:childTnLst>
                          </p:cTn>
                        </p:par>
                        <p:par>
                          <p:cTn id="100" fill="hold">
                            <p:stCondLst>
                              <p:cond delay="11000"/>
                            </p:stCondLst>
                            <p:childTnLst>
                              <p:par>
                                <p:cTn id="101" presetID="12" presetClass="entr" presetSubtype="4" fill="hold" nodeType="afterEffect">
                                  <p:stCondLst>
                                    <p:cond delay="0"/>
                                  </p:stCondLst>
                                  <p:childTnLst>
                                    <p:set>
                                      <p:cBhvr>
                                        <p:cTn id="102" dur="1" fill="hold">
                                          <p:stCondLst>
                                            <p:cond delay="0"/>
                                          </p:stCondLst>
                                        </p:cTn>
                                        <p:tgtEl>
                                          <p:spTgt spid="22"/>
                                        </p:tgtEl>
                                        <p:attrNameLst>
                                          <p:attrName>style.visibility</p:attrName>
                                        </p:attrNameLst>
                                      </p:cBhvr>
                                      <p:to>
                                        <p:strVal val="visible"/>
                                      </p:to>
                                    </p:set>
                                    <p:anim calcmode="lin" valueType="num">
                                      <p:cBhvr additive="base">
                                        <p:cTn id="103" dur="500"/>
                                        <p:tgtEl>
                                          <p:spTgt spid="22"/>
                                        </p:tgtEl>
                                        <p:attrNameLst>
                                          <p:attrName>ppt_y</p:attrName>
                                        </p:attrNameLst>
                                      </p:cBhvr>
                                      <p:tavLst>
                                        <p:tav tm="0">
                                          <p:val>
                                            <p:strVal val="#ppt_y+#ppt_h*1.125000"/>
                                          </p:val>
                                        </p:tav>
                                        <p:tav tm="100000">
                                          <p:val>
                                            <p:strVal val="#ppt_y"/>
                                          </p:val>
                                        </p:tav>
                                      </p:tavLst>
                                    </p:anim>
                                    <p:animEffect transition="in" filter="wipe(up)">
                                      <p:cBhvr>
                                        <p:cTn id="104" dur="500"/>
                                        <p:tgtEl>
                                          <p:spTgt spid="22"/>
                                        </p:tgtEl>
                                      </p:cBhvr>
                                    </p:animEffect>
                                  </p:childTnLst>
                                </p:cTn>
                              </p:par>
                            </p:childTnLst>
                          </p:cTn>
                        </p:par>
                        <p:par>
                          <p:cTn id="105" fill="hold">
                            <p:stCondLst>
                              <p:cond delay="11500"/>
                            </p:stCondLst>
                            <p:childTnLst>
                              <p:par>
                                <p:cTn id="106" presetID="12" presetClass="entr" presetSubtype="4" fill="hold" nodeType="afterEffect">
                                  <p:stCondLst>
                                    <p:cond delay="0"/>
                                  </p:stCondLst>
                                  <p:childTnLst>
                                    <p:set>
                                      <p:cBhvr>
                                        <p:cTn id="107" dur="1" fill="hold">
                                          <p:stCondLst>
                                            <p:cond delay="0"/>
                                          </p:stCondLst>
                                        </p:cTn>
                                        <p:tgtEl>
                                          <p:spTgt spid="23"/>
                                        </p:tgtEl>
                                        <p:attrNameLst>
                                          <p:attrName>style.visibility</p:attrName>
                                        </p:attrNameLst>
                                      </p:cBhvr>
                                      <p:to>
                                        <p:strVal val="visible"/>
                                      </p:to>
                                    </p:set>
                                    <p:anim calcmode="lin" valueType="num">
                                      <p:cBhvr additive="base">
                                        <p:cTn id="108" dur="500"/>
                                        <p:tgtEl>
                                          <p:spTgt spid="23"/>
                                        </p:tgtEl>
                                        <p:attrNameLst>
                                          <p:attrName>ppt_y</p:attrName>
                                        </p:attrNameLst>
                                      </p:cBhvr>
                                      <p:tavLst>
                                        <p:tav tm="0">
                                          <p:val>
                                            <p:strVal val="#ppt_y+#ppt_h*1.125000"/>
                                          </p:val>
                                        </p:tav>
                                        <p:tav tm="100000">
                                          <p:val>
                                            <p:strVal val="#ppt_y"/>
                                          </p:val>
                                        </p:tav>
                                      </p:tavLst>
                                    </p:anim>
                                    <p:animEffect transition="in" filter="wipe(up)">
                                      <p:cBhvr>
                                        <p:cTn id="109" dur="500"/>
                                        <p:tgtEl>
                                          <p:spTgt spid="23"/>
                                        </p:tgtEl>
                                      </p:cBhvr>
                                    </p:animEffect>
                                  </p:childTnLst>
                                </p:cTn>
                              </p:par>
                            </p:childTnLst>
                          </p:cTn>
                        </p:par>
                        <p:par>
                          <p:cTn id="110" fill="hold">
                            <p:stCondLst>
                              <p:cond delay="12000"/>
                            </p:stCondLst>
                            <p:childTnLst>
                              <p:par>
                                <p:cTn id="111" presetID="12" presetClass="entr" presetSubtype="4" fill="hold" nodeType="afterEffect">
                                  <p:stCondLst>
                                    <p:cond delay="0"/>
                                  </p:stCondLst>
                                  <p:childTnLst>
                                    <p:set>
                                      <p:cBhvr>
                                        <p:cTn id="112" dur="1" fill="hold">
                                          <p:stCondLst>
                                            <p:cond delay="0"/>
                                          </p:stCondLst>
                                        </p:cTn>
                                        <p:tgtEl>
                                          <p:spTgt spid="25"/>
                                        </p:tgtEl>
                                        <p:attrNameLst>
                                          <p:attrName>style.visibility</p:attrName>
                                        </p:attrNameLst>
                                      </p:cBhvr>
                                      <p:to>
                                        <p:strVal val="visible"/>
                                      </p:to>
                                    </p:set>
                                    <p:anim calcmode="lin" valueType="num">
                                      <p:cBhvr additive="base">
                                        <p:cTn id="113" dur="500"/>
                                        <p:tgtEl>
                                          <p:spTgt spid="25"/>
                                        </p:tgtEl>
                                        <p:attrNameLst>
                                          <p:attrName>ppt_y</p:attrName>
                                        </p:attrNameLst>
                                      </p:cBhvr>
                                      <p:tavLst>
                                        <p:tav tm="0">
                                          <p:val>
                                            <p:strVal val="#ppt_y+#ppt_h*1.125000"/>
                                          </p:val>
                                        </p:tav>
                                        <p:tav tm="100000">
                                          <p:val>
                                            <p:strVal val="#ppt_y"/>
                                          </p:val>
                                        </p:tav>
                                      </p:tavLst>
                                    </p:anim>
                                    <p:animEffect transition="in" filter="wipe(up)">
                                      <p:cBhvr>
                                        <p:cTn id="114" dur="500"/>
                                        <p:tgtEl>
                                          <p:spTgt spid="25"/>
                                        </p:tgtEl>
                                      </p:cBhvr>
                                    </p:animEffect>
                                  </p:childTnLst>
                                </p:cTn>
                              </p:par>
                            </p:childTnLst>
                          </p:cTn>
                        </p:par>
                        <p:par>
                          <p:cTn id="115" fill="hold">
                            <p:stCondLst>
                              <p:cond delay="12500"/>
                            </p:stCondLst>
                            <p:childTnLst>
                              <p:par>
                                <p:cTn id="116" presetID="12" presetClass="entr" presetSubtype="4" fill="hold" nodeType="afterEffect">
                                  <p:stCondLst>
                                    <p:cond delay="0"/>
                                  </p:stCondLst>
                                  <p:childTnLst>
                                    <p:set>
                                      <p:cBhvr>
                                        <p:cTn id="117" dur="1" fill="hold">
                                          <p:stCondLst>
                                            <p:cond delay="0"/>
                                          </p:stCondLst>
                                        </p:cTn>
                                        <p:tgtEl>
                                          <p:spTgt spid="21"/>
                                        </p:tgtEl>
                                        <p:attrNameLst>
                                          <p:attrName>style.visibility</p:attrName>
                                        </p:attrNameLst>
                                      </p:cBhvr>
                                      <p:to>
                                        <p:strVal val="visible"/>
                                      </p:to>
                                    </p:set>
                                    <p:anim calcmode="lin" valueType="num">
                                      <p:cBhvr additive="base">
                                        <p:cTn id="118" dur="500"/>
                                        <p:tgtEl>
                                          <p:spTgt spid="21"/>
                                        </p:tgtEl>
                                        <p:attrNameLst>
                                          <p:attrName>ppt_y</p:attrName>
                                        </p:attrNameLst>
                                      </p:cBhvr>
                                      <p:tavLst>
                                        <p:tav tm="0">
                                          <p:val>
                                            <p:strVal val="#ppt_y+#ppt_h*1.125000"/>
                                          </p:val>
                                        </p:tav>
                                        <p:tav tm="100000">
                                          <p:val>
                                            <p:strVal val="#ppt_y"/>
                                          </p:val>
                                        </p:tav>
                                      </p:tavLst>
                                    </p:anim>
                                    <p:animEffect transition="in" filter="wipe(up)">
                                      <p:cBhvr>
                                        <p:cTn id="119" dur="500"/>
                                        <p:tgtEl>
                                          <p:spTgt spid="21"/>
                                        </p:tgtEl>
                                      </p:cBhvr>
                                    </p:animEffect>
                                  </p:childTnLst>
                                </p:cTn>
                              </p:par>
                            </p:childTnLst>
                          </p:cTn>
                        </p:par>
                        <p:par>
                          <p:cTn id="120" fill="hold">
                            <p:stCondLst>
                              <p:cond delay="13000"/>
                            </p:stCondLst>
                            <p:childTnLst>
                              <p:par>
                                <p:cTn id="121" presetID="10" presetClass="entr" presetSubtype="0" fill="hold" nodeType="afterEffect">
                                  <p:stCondLst>
                                    <p:cond delay="0"/>
                                  </p:stCondLst>
                                  <p:childTnLst>
                                    <p:set>
                                      <p:cBhvr>
                                        <p:cTn id="122" dur="1" fill="hold">
                                          <p:stCondLst>
                                            <p:cond delay="0"/>
                                          </p:stCondLst>
                                        </p:cTn>
                                        <p:tgtEl>
                                          <p:spTgt spid="36"/>
                                        </p:tgtEl>
                                        <p:attrNameLst>
                                          <p:attrName>style.visibility</p:attrName>
                                        </p:attrNameLst>
                                      </p:cBhvr>
                                      <p:to>
                                        <p:strVal val="visible"/>
                                      </p:to>
                                    </p:set>
                                    <p:animEffect transition="in" filter="fade">
                                      <p:cBhvr>
                                        <p:cTn id="123" dur="500"/>
                                        <p:tgtEl>
                                          <p:spTgt spid="36"/>
                                        </p:tgtEl>
                                      </p:cBhvr>
                                    </p:animEffect>
                                  </p:childTnLst>
                                </p:cTn>
                              </p:par>
                            </p:childTnLst>
                          </p:cTn>
                        </p:par>
                        <p:par>
                          <p:cTn id="124" fill="hold">
                            <p:stCondLst>
                              <p:cond delay="13500"/>
                            </p:stCondLst>
                            <p:childTnLst>
                              <p:par>
                                <p:cTn id="125" presetID="50" presetClass="entr" presetSubtype="0" decel="100000" fill="hold" grpId="0" nodeType="afterEffect">
                                  <p:stCondLst>
                                    <p:cond delay="0"/>
                                  </p:stCondLst>
                                  <p:childTnLst>
                                    <p:set>
                                      <p:cBhvr>
                                        <p:cTn id="126" dur="1" fill="hold">
                                          <p:stCondLst>
                                            <p:cond delay="0"/>
                                          </p:stCondLst>
                                        </p:cTn>
                                        <p:tgtEl>
                                          <p:spTgt spid="35"/>
                                        </p:tgtEl>
                                        <p:attrNameLst>
                                          <p:attrName>style.visibility</p:attrName>
                                        </p:attrNameLst>
                                      </p:cBhvr>
                                      <p:to>
                                        <p:strVal val="visible"/>
                                      </p:to>
                                    </p:set>
                                    <p:anim calcmode="lin" valueType="num">
                                      <p:cBhvr>
                                        <p:cTn id="127" dur="1000" fill="hold"/>
                                        <p:tgtEl>
                                          <p:spTgt spid="35"/>
                                        </p:tgtEl>
                                        <p:attrNameLst>
                                          <p:attrName>ppt_w</p:attrName>
                                        </p:attrNameLst>
                                      </p:cBhvr>
                                      <p:tavLst>
                                        <p:tav tm="0">
                                          <p:val>
                                            <p:strVal val="#ppt_w+.3"/>
                                          </p:val>
                                        </p:tav>
                                        <p:tav tm="100000">
                                          <p:val>
                                            <p:strVal val="#ppt_w"/>
                                          </p:val>
                                        </p:tav>
                                      </p:tavLst>
                                    </p:anim>
                                    <p:anim calcmode="lin" valueType="num">
                                      <p:cBhvr>
                                        <p:cTn id="128" dur="1000" fill="hold"/>
                                        <p:tgtEl>
                                          <p:spTgt spid="35"/>
                                        </p:tgtEl>
                                        <p:attrNameLst>
                                          <p:attrName>ppt_h</p:attrName>
                                        </p:attrNameLst>
                                      </p:cBhvr>
                                      <p:tavLst>
                                        <p:tav tm="0">
                                          <p:val>
                                            <p:strVal val="#ppt_h"/>
                                          </p:val>
                                        </p:tav>
                                        <p:tav tm="100000">
                                          <p:val>
                                            <p:strVal val="#ppt_h"/>
                                          </p:val>
                                        </p:tav>
                                      </p:tavLst>
                                    </p:anim>
                                    <p:animEffect transition="in" filter="fade">
                                      <p:cBhvr>
                                        <p:cTn id="129" dur="1000"/>
                                        <p:tgtEl>
                                          <p:spTgt spid="35"/>
                                        </p:tgtEl>
                                      </p:cBhvr>
                                    </p:animEffect>
                                  </p:childTnLst>
                                </p:cTn>
                              </p:par>
                            </p:childTnLst>
                          </p:cTn>
                        </p:par>
                        <p:par>
                          <p:cTn id="130" fill="hold">
                            <p:stCondLst>
                              <p:cond delay="14500"/>
                            </p:stCondLst>
                            <p:childTnLst>
                              <p:par>
                                <p:cTn id="131" presetID="12" presetClass="entr" presetSubtype="4" fill="hold" nodeType="afterEffect">
                                  <p:stCondLst>
                                    <p:cond delay="0"/>
                                  </p:stCondLst>
                                  <p:childTnLst>
                                    <p:set>
                                      <p:cBhvr>
                                        <p:cTn id="132" dur="1" fill="hold">
                                          <p:stCondLst>
                                            <p:cond delay="0"/>
                                          </p:stCondLst>
                                        </p:cTn>
                                        <p:tgtEl>
                                          <p:spTgt spid="40"/>
                                        </p:tgtEl>
                                        <p:attrNameLst>
                                          <p:attrName>style.visibility</p:attrName>
                                        </p:attrNameLst>
                                      </p:cBhvr>
                                      <p:to>
                                        <p:strVal val="visible"/>
                                      </p:to>
                                    </p:set>
                                    <p:anim calcmode="lin" valueType="num">
                                      <p:cBhvr additive="base">
                                        <p:cTn id="133" dur="500"/>
                                        <p:tgtEl>
                                          <p:spTgt spid="40"/>
                                        </p:tgtEl>
                                        <p:attrNameLst>
                                          <p:attrName>ppt_y</p:attrName>
                                        </p:attrNameLst>
                                      </p:cBhvr>
                                      <p:tavLst>
                                        <p:tav tm="0">
                                          <p:val>
                                            <p:strVal val="#ppt_y+#ppt_h*1.125000"/>
                                          </p:val>
                                        </p:tav>
                                        <p:tav tm="100000">
                                          <p:val>
                                            <p:strVal val="#ppt_y"/>
                                          </p:val>
                                        </p:tav>
                                      </p:tavLst>
                                    </p:anim>
                                    <p:animEffect transition="in" filter="wipe(up)">
                                      <p:cBhvr>
                                        <p:cTn id="134" dur="500"/>
                                        <p:tgtEl>
                                          <p:spTgt spid="40"/>
                                        </p:tgtEl>
                                      </p:cBhvr>
                                    </p:animEffect>
                                  </p:childTnLst>
                                </p:cTn>
                              </p:par>
                            </p:childTnLst>
                          </p:cTn>
                        </p:par>
                        <p:par>
                          <p:cTn id="135" fill="hold">
                            <p:stCondLst>
                              <p:cond delay="15000"/>
                            </p:stCondLst>
                            <p:childTnLst>
                              <p:par>
                                <p:cTn id="136" presetID="12" presetClass="entr" presetSubtype="4" fill="hold" nodeType="afterEffect">
                                  <p:stCondLst>
                                    <p:cond delay="0"/>
                                  </p:stCondLst>
                                  <p:childTnLst>
                                    <p:set>
                                      <p:cBhvr>
                                        <p:cTn id="137" dur="1" fill="hold">
                                          <p:stCondLst>
                                            <p:cond delay="0"/>
                                          </p:stCondLst>
                                        </p:cTn>
                                        <p:tgtEl>
                                          <p:spTgt spid="42"/>
                                        </p:tgtEl>
                                        <p:attrNameLst>
                                          <p:attrName>style.visibility</p:attrName>
                                        </p:attrNameLst>
                                      </p:cBhvr>
                                      <p:to>
                                        <p:strVal val="visible"/>
                                      </p:to>
                                    </p:set>
                                    <p:anim calcmode="lin" valueType="num">
                                      <p:cBhvr additive="base">
                                        <p:cTn id="138" dur="500"/>
                                        <p:tgtEl>
                                          <p:spTgt spid="42"/>
                                        </p:tgtEl>
                                        <p:attrNameLst>
                                          <p:attrName>ppt_y</p:attrName>
                                        </p:attrNameLst>
                                      </p:cBhvr>
                                      <p:tavLst>
                                        <p:tav tm="0">
                                          <p:val>
                                            <p:strVal val="#ppt_y+#ppt_h*1.125000"/>
                                          </p:val>
                                        </p:tav>
                                        <p:tav tm="100000">
                                          <p:val>
                                            <p:strVal val="#ppt_y"/>
                                          </p:val>
                                        </p:tav>
                                      </p:tavLst>
                                    </p:anim>
                                    <p:animEffect transition="in" filter="wipe(up)">
                                      <p:cBhvr>
                                        <p:cTn id="139" dur="500"/>
                                        <p:tgtEl>
                                          <p:spTgt spid="42"/>
                                        </p:tgtEl>
                                      </p:cBhvr>
                                    </p:animEffect>
                                  </p:childTnLst>
                                </p:cTn>
                              </p:par>
                            </p:childTnLst>
                          </p:cTn>
                        </p:par>
                        <p:par>
                          <p:cTn id="140" fill="hold">
                            <p:stCondLst>
                              <p:cond delay="15500"/>
                            </p:stCondLst>
                            <p:childTnLst>
                              <p:par>
                                <p:cTn id="141" presetID="12" presetClass="entr" presetSubtype="4" fill="hold" nodeType="afterEffect">
                                  <p:stCondLst>
                                    <p:cond delay="0"/>
                                  </p:stCondLst>
                                  <p:childTnLst>
                                    <p:set>
                                      <p:cBhvr>
                                        <p:cTn id="142" dur="1" fill="hold">
                                          <p:stCondLst>
                                            <p:cond delay="0"/>
                                          </p:stCondLst>
                                        </p:cTn>
                                        <p:tgtEl>
                                          <p:spTgt spid="38"/>
                                        </p:tgtEl>
                                        <p:attrNameLst>
                                          <p:attrName>style.visibility</p:attrName>
                                        </p:attrNameLst>
                                      </p:cBhvr>
                                      <p:to>
                                        <p:strVal val="visible"/>
                                      </p:to>
                                    </p:set>
                                    <p:anim calcmode="lin" valueType="num">
                                      <p:cBhvr additive="base">
                                        <p:cTn id="143" dur="500"/>
                                        <p:tgtEl>
                                          <p:spTgt spid="38"/>
                                        </p:tgtEl>
                                        <p:attrNameLst>
                                          <p:attrName>ppt_y</p:attrName>
                                        </p:attrNameLst>
                                      </p:cBhvr>
                                      <p:tavLst>
                                        <p:tav tm="0">
                                          <p:val>
                                            <p:strVal val="#ppt_y+#ppt_h*1.125000"/>
                                          </p:val>
                                        </p:tav>
                                        <p:tav tm="100000">
                                          <p:val>
                                            <p:strVal val="#ppt_y"/>
                                          </p:val>
                                        </p:tav>
                                      </p:tavLst>
                                    </p:anim>
                                    <p:animEffect transition="in" filter="wipe(up)">
                                      <p:cBhvr>
                                        <p:cTn id="144" dur="500"/>
                                        <p:tgtEl>
                                          <p:spTgt spid="38"/>
                                        </p:tgtEl>
                                      </p:cBhvr>
                                    </p:animEffect>
                                  </p:childTnLst>
                                </p:cTn>
                              </p:par>
                            </p:childTnLst>
                          </p:cTn>
                        </p:par>
                        <p:par>
                          <p:cTn id="145" fill="hold">
                            <p:stCondLst>
                              <p:cond delay="16000"/>
                            </p:stCondLst>
                            <p:childTnLst>
                              <p:par>
                                <p:cTn id="146" presetID="12" presetClass="entr" presetSubtype="4" fill="hold" nodeType="afterEffect">
                                  <p:stCondLst>
                                    <p:cond delay="0"/>
                                  </p:stCondLst>
                                  <p:childTnLst>
                                    <p:set>
                                      <p:cBhvr>
                                        <p:cTn id="147" dur="1" fill="hold">
                                          <p:stCondLst>
                                            <p:cond delay="0"/>
                                          </p:stCondLst>
                                        </p:cTn>
                                        <p:tgtEl>
                                          <p:spTgt spid="39"/>
                                        </p:tgtEl>
                                        <p:attrNameLst>
                                          <p:attrName>style.visibility</p:attrName>
                                        </p:attrNameLst>
                                      </p:cBhvr>
                                      <p:to>
                                        <p:strVal val="visible"/>
                                      </p:to>
                                    </p:set>
                                    <p:anim calcmode="lin" valueType="num">
                                      <p:cBhvr additive="base">
                                        <p:cTn id="148" dur="500"/>
                                        <p:tgtEl>
                                          <p:spTgt spid="39"/>
                                        </p:tgtEl>
                                        <p:attrNameLst>
                                          <p:attrName>ppt_y</p:attrName>
                                        </p:attrNameLst>
                                      </p:cBhvr>
                                      <p:tavLst>
                                        <p:tav tm="0">
                                          <p:val>
                                            <p:strVal val="#ppt_y+#ppt_h*1.125000"/>
                                          </p:val>
                                        </p:tav>
                                        <p:tav tm="100000">
                                          <p:val>
                                            <p:strVal val="#ppt_y"/>
                                          </p:val>
                                        </p:tav>
                                      </p:tavLst>
                                    </p:anim>
                                    <p:animEffect transition="in" filter="wipe(up)">
                                      <p:cBhvr>
                                        <p:cTn id="149" dur="500"/>
                                        <p:tgtEl>
                                          <p:spTgt spid="39"/>
                                        </p:tgtEl>
                                      </p:cBhvr>
                                    </p:animEffect>
                                  </p:childTnLst>
                                </p:cTn>
                              </p:par>
                            </p:childTnLst>
                          </p:cTn>
                        </p:par>
                        <p:par>
                          <p:cTn id="150" fill="hold">
                            <p:stCondLst>
                              <p:cond delay="16500"/>
                            </p:stCondLst>
                            <p:childTnLst>
                              <p:par>
                                <p:cTn id="151" presetID="12" presetClass="entr" presetSubtype="4" fill="hold" nodeType="afterEffect">
                                  <p:stCondLst>
                                    <p:cond delay="0"/>
                                  </p:stCondLst>
                                  <p:childTnLst>
                                    <p:set>
                                      <p:cBhvr>
                                        <p:cTn id="152" dur="1" fill="hold">
                                          <p:stCondLst>
                                            <p:cond delay="0"/>
                                          </p:stCondLst>
                                        </p:cTn>
                                        <p:tgtEl>
                                          <p:spTgt spid="41"/>
                                        </p:tgtEl>
                                        <p:attrNameLst>
                                          <p:attrName>style.visibility</p:attrName>
                                        </p:attrNameLst>
                                      </p:cBhvr>
                                      <p:to>
                                        <p:strVal val="visible"/>
                                      </p:to>
                                    </p:set>
                                    <p:anim calcmode="lin" valueType="num">
                                      <p:cBhvr additive="base">
                                        <p:cTn id="153" dur="500"/>
                                        <p:tgtEl>
                                          <p:spTgt spid="41"/>
                                        </p:tgtEl>
                                        <p:attrNameLst>
                                          <p:attrName>ppt_y</p:attrName>
                                        </p:attrNameLst>
                                      </p:cBhvr>
                                      <p:tavLst>
                                        <p:tav tm="0">
                                          <p:val>
                                            <p:strVal val="#ppt_y+#ppt_h*1.125000"/>
                                          </p:val>
                                        </p:tav>
                                        <p:tav tm="100000">
                                          <p:val>
                                            <p:strVal val="#ppt_y"/>
                                          </p:val>
                                        </p:tav>
                                      </p:tavLst>
                                    </p:anim>
                                    <p:animEffect transition="in" filter="wipe(up)">
                                      <p:cBhvr>
                                        <p:cTn id="154" dur="500"/>
                                        <p:tgtEl>
                                          <p:spTgt spid="41"/>
                                        </p:tgtEl>
                                      </p:cBhvr>
                                    </p:animEffect>
                                  </p:childTnLst>
                                </p:cTn>
                              </p:par>
                            </p:childTnLst>
                          </p:cTn>
                        </p:par>
                        <p:par>
                          <p:cTn id="155" fill="hold">
                            <p:stCondLst>
                              <p:cond delay="17000"/>
                            </p:stCondLst>
                            <p:childTnLst>
                              <p:par>
                                <p:cTn id="156" presetID="12" presetClass="entr" presetSubtype="4" fill="hold" nodeType="afterEffect">
                                  <p:stCondLst>
                                    <p:cond delay="0"/>
                                  </p:stCondLst>
                                  <p:childTnLst>
                                    <p:set>
                                      <p:cBhvr>
                                        <p:cTn id="157" dur="1" fill="hold">
                                          <p:stCondLst>
                                            <p:cond delay="0"/>
                                          </p:stCondLst>
                                        </p:cTn>
                                        <p:tgtEl>
                                          <p:spTgt spid="37"/>
                                        </p:tgtEl>
                                        <p:attrNameLst>
                                          <p:attrName>style.visibility</p:attrName>
                                        </p:attrNameLst>
                                      </p:cBhvr>
                                      <p:to>
                                        <p:strVal val="visible"/>
                                      </p:to>
                                    </p:set>
                                    <p:anim calcmode="lin" valueType="num">
                                      <p:cBhvr additive="base">
                                        <p:cTn id="158" dur="500"/>
                                        <p:tgtEl>
                                          <p:spTgt spid="37"/>
                                        </p:tgtEl>
                                        <p:attrNameLst>
                                          <p:attrName>ppt_y</p:attrName>
                                        </p:attrNameLst>
                                      </p:cBhvr>
                                      <p:tavLst>
                                        <p:tav tm="0">
                                          <p:val>
                                            <p:strVal val="#ppt_y+#ppt_h*1.125000"/>
                                          </p:val>
                                        </p:tav>
                                        <p:tav tm="100000">
                                          <p:val>
                                            <p:strVal val="#ppt_y"/>
                                          </p:val>
                                        </p:tav>
                                      </p:tavLst>
                                    </p:anim>
                                    <p:animEffect transition="in" filter="wipe(up)">
                                      <p:cBhvr>
                                        <p:cTn id="159"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P spid="19" grpId="0"/>
      <p:bldP spid="27" grpId="0"/>
      <p:bldP spid="3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84048" y="365760"/>
            <a:ext cx="2039316" cy="1088245"/>
          </a:xfrm>
          <a:prstGeom prst="rect">
            <a:avLst/>
          </a:prstGeom>
        </p:spPr>
      </p:pic>
      <p:pic>
        <p:nvPicPr>
          <p:cNvPr id="30" name="Picture 29"/>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631392" y="0"/>
            <a:ext cx="6537391" cy="8259003"/>
          </a:xfrm>
          <a:prstGeom prst="rect">
            <a:avLst/>
          </a:prstGeom>
          <a:effectLst>
            <a:outerShdw blurRad="50800" dist="38100" dir="8100000" algn="tr" rotWithShape="0">
              <a:prstClr val="black">
                <a:alpha val="40000"/>
              </a:prstClr>
            </a:outerShdw>
          </a:effectLst>
        </p:spPr>
      </p:pic>
      <p:sp>
        <p:nvSpPr>
          <p:cNvPr id="48" name="Rectangle 15"/>
          <p:cNvSpPr>
            <a:spLocks noGrp="1" noChangeArrowheads="1"/>
          </p:cNvSpPr>
          <p:nvPr/>
        </p:nvSpPr>
        <p:spPr bwMode="auto">
          <a:xfrm>
            <a:off x="384046" y="1981200"/>
            <a:ext cx="2221329" cy="345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p>
            <a:pPr defTabSz="457200" fontAlgn="auto">
              <a:lnSpc>
                <a:spcPct val="90000"/>
              </a:lnSpc>
              <a:spcBef>
                <a:spcPts val="0"/>
              </a:spcBef>
              <a:spcAft>
                <a:spcPts val="0"/>
              </a:spcAft>
            </a:pPr>
            <a:r>
              <a:rPr lang="zh-Hant" altLang="en-US" b="1" dirty="0">
                <a:solidFill>
                  <a:srgbClr val="042555"/>
                </a:solidFill>
                <a:latin typeface="儷黑 Pro"/>
                <a:ea typeface="儷黑 Pro"/>
                <a:cs typeface="儷黑 Pro"/>
              </a:rPr>
              <a:t>熱門優惠</a:t>
            </a:r>
            <a:endParaRPr lang="en-US" altLang="zh-Hant" b="1" dirty="0">
              <a:solidFill>
                <a:srgbClr val="042555"/>
              </a:solidFill>
              <a:latin typeface="儷黑 Pro"/>
              <a:ea typeface="儷黑 Pro"/>
              <a:cs typeface="儷黑 Pro"/>
            </a:endParaRPr>
          </a:p>
          <a:p>
            <a:pPr defTabSz="457200" fontAlgn="auto">
              <a:lnSpc>
                <a:spcPct val="90000"/>
              </a:lnSpc>
              <a:spcBef>
                <a:spcPts val="0"/>
              </a:spcBef>
              <a:spcAft>
                <a:spcPts val="0"/>
              </a:spcAft>
            </a:pPr>
            <a:r>
              <a:rPr lang="zh-Hant" altLang="en-US" b="1" dirty="0">
                <a:solidFill>
                  <a:srgbClr val="042555"/>
                </a:solidFill>
                <a:latin typeface="儷黑 Pro"/>
                <a:ea typeface="儷黑 Pro"/>
                <a:cs typeface="儷黑 Pro"/>
              </a:rPr>
              <a:t> </a:t>
            </a:r>
          </a:p>
          <a:p>
            <a:pPr defTabSz="457200" fontAlgn="auto">
              <a:lnSpc>
                <a:spcPct val="90000"/>
              </a:lnSpc>
              <a:spcBef>
                <a:spcPts val="0"/>
              </a:spcBef>
              <a:spcAft>
                <a:spcPts val="0"/>
              </a:spcAft>
            </a:pPr>
            <a:r>
              <a:rPr lang="zh-Hant" altLang="en-US" b="1" dirty="0">
                <a:solidFill>
                  <a:srgbClr val="042555"/>
                </a:solidFill>
                <a:latin typeface="儷黑 Pro"/>
                <a:ea typeface="儷黑 Pro"/>
                <a:cs typeface="儷黑 Pro"/>
              </a:rPr>
              <a:t>數百項美安獨家品牌產品</a:t>
            </a:r>
            <a:endParaRPr lang="en-US" altLang="zh-Hant" b="1" dirty="0">
              <a:solidFill>
                <a:srgbClr val="042555"/>
              </a:solidFill>
              <a:latin typeface="儷黑 Pro"/>
              <a:ea typeface="儷黑 Pro"/>
              <a:cs typeface="儷黑 Pro"/>
            </a:endParaRPr>
          </a:p>
          <a:p>
            <a:pPr defTabSz="457200" fontAlgn="auto">
              <a:lnSpc>
                <a:spcPct val="90000"/>
              </a:lnSpc>
              <a:spcBef>
                <a:spcPts val="0"/>
              </a:spcBef>
              <a:spcAft>
                <a:spcPts val="0"/>
              </a:spcAft>
            </a:pPr>
            <a:r>
              <a:rPr lang="en-US" altLang="zh-Hant" b="1" dirty="0">
                <a:solidFill>
                  <a:srgbClr val="042555"/>
                </a:solidFill>
                <a:latin typeface="儷黑 Pro"/>
                <a:ea typeface="儷黑 Pro"/>
                <a:cs typeface="儷黑 Pro"/>
              </a:rPr>
              <a:t> </a:t>
            </a:r>
          </a:p>
          <a:p>
            <a:pPr defTabSz="457200" fontAlgn="auto">
              <a:lnSpc>
                <a:spcPct val="90000"/>
              </a:lnSpc>
              <a:spcBef>
                <a:spcPts val="0"/>
              </a:spcBef>
              <a:spcAft>
                <a:spcPts val="0"/>
              </a:spcAft>
            </a:pPr>
            <a:r>
              <a:rPr lang="zh-Hant" altLang="en-US" b="1" dirty="0">
                <a:solidFill>
                  <a:srgbClr val="042555"/>
                </a:solidFill>
                <a:latin typeface="儷黑 Pro"/>
                <a:ea typeface="儷黑 Pro"/>
                <a:cs typeface="儷黑 Pro"/>
              </a:rPr>
              <a:t>社交網絡 </a:t>
            </a:r>
            <a:endParaRPr lang="en-US" b="1" dirty="0">
              <a:solidFill>
                <a:srgbClr val="042555"/>
              </a:solidFill>
              <a:latin typeface="儷黑 Pro"/>
              <a:ea typeface="儷黑 Pro"/>
              <a:cs typeface="儷黑 Pro"/>
            </a:endParaRPr>
          </a:p>
          <a:p>
            <a:pPr defTabSz="457200" fontAlgn="auto">
              <a:lnSpc>
                <a:spcPct val="90000"/>
              </a:lnSpc>
              <a:spcBef>
                <a:spcPts val="0"/>
              </a:spcBef>
              <a:spcAft>
                <a:spcPts val="0"/>
              </a:spcAft>
            </a:pPr>
            <a:endParaRPr lang="en-US" b="1" dirty="0">
              <a:solidFill>
                <a:srgbClr val="042555"/>
              </a:solidFill>
              <a:latin typeface="儷黑 Pro"/>
              <a:ea typeface="儷黑 Pro"/>
              <a:cs typeface="儷黑 Pro"/>
            </a:endParaRPr>
          </a:p>
          <a:p>
            <a:pPr defTabSz="457200" fontAlgn="auto">
              <a:lnSpc>
                <a:spcPct val="90000"/>
              </a:lnSpc>
              <a:spcBef>
                <a:spcPts val="0"/>
              </a:spcBef>
              <a:spcAft>
                <a:spcPts val="0"/>
              </a:spcAft>
            </a:pPr>
            <a:endParaRPr lang="en-US" b="1" baseline="30000" dirty="0">
              <a:solidFill>
                <a:srgbClr val="042555"/>
              </a:solidFill>
              <a:latin typeface="儷黑 Pro"/>
              <a:ea typeface="儷黑 Pro"/>
              <a:cs typeface="儷黑 Pro"/>
            </a:endParaRPr>
          </a:p>
          <a:p>
            <a:pPr defTabSz="457200" fontAlgn="auto">
              <a:lnSpc>
                <a:spcPct val="90000"/>
              </a:lnSpc>
              <a:spcBef>
                <a:spcPts val="0"/>
              </a:spcBef>
              <a:spcAft>
                <a:spcPts val="0"/>
              </a:spcAft>
            </a:pPr>
            <a:endParaRPr lang="en-GB" baseline="30000" dirty="0">
              <a:solidFill>
                <a:srgbClr val="161616"/>
              </a:solidFill>
              <a:latin typeface="儷黑 Pro"/>
              <a:ea typeface="儷黑 Pro"/>
              <a:cs typeface="儷黑 Pro"/>
            </a:endParaRPr>
          </a:p>
        </p:txBody>
      </p:sp>
      <p:sp>
        <p:nvSpPr>
          <p:cNvPr id="51" name="Rectangle 50"/>
          <p:cNvSpPr/>
          <p:nvPr/>
        </p:nvSpPr>
        <p:spPr>
          <a:xfrm>
            <a:off x="2819400" y="4318000"/>
            <a:ext cx="6172200" cy="1119716"/>
          </a:xfrm>
          <a:prstGeom prst="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dirty="0">
              <a:solidFill>
                <a:srgbClr val="FFFFFF"/>
              </a:solidFill>
              <a:latin typeface="儷黑 Pro"/>
            </a:endParaRPr>
          </a:p>
        </p:txBody>
      </p:sp>
      <p:sp>
        <p:nvSpPr>
          <p:cNvPr id="53" name="Rectangle 15"/>
          <p:cNvSpPr>
            <a:spLocks noGrp="1" noChangeArrowheads="1"/>
          </p:cNvSpPr>
          <p:nvPr/>
        </p:nvSpPr>
        <p:spPr bwMode="auto">
          <a:xfrm>
            <a:off x="371346" y="2514600"/>
            <a:ext cx="2203541"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p>
            <a:pPr marL="169863" indent="-169863" defTabSz="457200" fontAlgn="auto">
              <a:lnSpc>
                <a:spcPct val="110000"/>
              </a:lnSpc>
              <a:spcBef>
                <a:spcPts val="0"/>
              </a:spcBef>
              <a:spcAft>
                <a:spcPts val="0"/>
              </a:spcAft>
              <a:buFont typeface="Arial"/>
              <a:buChar char="•"/>
            </a:pPr>
            <a:r>
              <a:rPr lang="zh-Hant" altLang="en-US" b="1" dirty="0">
                <a:solidFill>
                  <a:srgbClr val="00203F"/>
                </a:solidFill>
                <a:latin typeface="儷黑 Pro"/>
                <a:ea typeface="儷黑 Pro"/>
                <a:cs typeface="儷黑 Pro"/>
              </a:rPr>
              <a:t>購買美安品牌的產品和上有現金回贈圖示的夥伴商店產品，賺取高達</a:t>
            </a:r>
            <a:r>
              <a:rPr lang="en-US" altLang="zh-Hant" b="1" dirty="0">
                <a:solidFill>
                  <a:srgbClr val="00203F"/>
                </a:solidFill>
                <a:latin typeface="Arial"/>
                <a:ea typeface="儷黑 Pro"/>
                <a:cs typeface="Arial"/>
              </a:rPr>
              <a:t>25%</a:t>
            </a:r>
            <a:r>
              <a:rPr lang="zh-Hant" altLang="en-US" b="1" dirty="0">
                <a:solidFill>
                  <a:srgbClr val="00203F"/>
                </a:solidFill>
                <a:latin typeface="儷黑 Pro"/>
                <a:ea typeface="儷黑 Pro"/>
                <a:cs typeface="儷黑 Pro"/>
              </a:rPr>
              <a:t>的現金回</a:t>
            </a:r>
            <a:r>
              <a:rPr lang="ja-JP" altLang="en-US" b="1" dirty="0">
                <a:solidFill>
                  <a:srgbClr val="00203F"/>
                </a:solidFill>
                <a:latin typeface="儷黑 Pro"/>
                <a:ea typeface="儷黑 Pro"/>
                <a:cs typeface="儷黑 Pro"/>
              </a:rPr>
              <a:t>贈 </a:t>
            </a:r>
            <a:r>
              <a:rPr lang="zh-Hant" altLang="en-US" b="1" dirty="0">
                <a:solidFill>
                  <a:srgbClr val="00203F"/>
                </a:solidFill>
                <a:latin typeface="儷黑 Pro"/>
                <a:ea typeface="儷黑 Pro"/>
                <a:cs typeface="儷黑 Pro"/>
              </a:rPr>
              <a:t>。</a:t>
            </a:r>
            <a:r>
              <a:rPr lang="en-US" altLang="zh-Hant" b="1" dirty="0">
                <a:solidFill>
                  <a:srgbClr val="00203F"/>
                </a:solidFill>
                <a:latin typeface="儷黑 Pro"/>
                <a:ea typeface="儷黑 Pro"/>
                <a:cs typeface="儷黑 Pro"/>
              </a:rPr>
              <a:t/>
            </a:r>
            <a:br>
              <a:rPr lang="en-US" altLang="zh-Hant" b="1" dirty="0">
                <a:solidFill>
                  <a:srgbClr val="00203F"/>
                </a:solidFill>
                <a:latin typeface="儷黑 Pro"/>
                <a:ea typeface="儷黑 Pro"/>
                <a:cs typeface="儷黑 Pro"/>
              </a:rPr>
            </a:br>
            <a:r>
              <a:rPr lang="zh-Hant" altLang="en-US" b="1" dirty="0">
                <a:solidFill>
                  <a:srgbClr val="00203F"/>
                </a:solidFill>
                <a:latin typeface="儷黑 Pro"/>
                <a:ea typeface="儷黑 Pro"/>
                <a:cs typeface="儷黑 Pro"/>
              </a:rPr>
              <a:t> </a:t>
            </a:r>
          </a:p>
          <a:p>
            <a:pPr marL="169863" indent="-169863" defTabSz="457200" fontAlgn="auto">
              <a:lnSpc>
                <a:spcPct val="110000"/>
              </a:lnSpc>
              <a:spcBef>
                <a:spcPts val="0"/>
              </a:spcBef>
              <a:spcAft>
                <a:spcPts val="0"/>
              </a:spcAft>
              <a:buFont typeface="Arial"/>
              <a:buChar char="•"/>
            </a:pPr>
            <a:r>
              <a:rPr lang="zh-Hant" altLang="en-US" b="1" dirty="0">
                <a:solidFill>
                  <a:srgbClr val="00203F"/>
                </a:solidFill>
                <a:latin typeface="儷黑 Pro"/>
                <a:ea typeface="儷黑 Pro"/>
                <a:cs typeface="儷黑 Pro"/>
              </a:rPr>
              <a:t>推薦他人購物，從被推薦人的消費中賺取</a:t>
            </a:r>
            <a:r>
              <a:rPr lang="en-US" altLang="zh-Hant" b="1" dirty="0">
                <a:solidFill>
                  <a:srgbClr val="00203F"/>
                </a:solidFill>
                <a:latin typeface="Arial"/>
                <a:ea typeface="儷黑 Pro"/>
                <a:cs typeface="Arial"/>
              </a:rPr>
              <a:t>0.5%</a:t>
            </a:r>
            <a:r>
              <a:rPr lang="zh-Hant" altLang="en-US" b="1" dirty="0">
                <a:solidFill>
                  <a:srgbClr val="00203F"/>
                </a:solidFill>
                <a:latin typeface="儷黑 Pro"/>
                <a:ea typeface="儷黑 Pro"/>
                <a:cs typeface="儷黑 Pro"/>
              </a:rPr>
              <a:t>的現金回</a:t>
            </a:r>
            <a:r>
              <a:rPr lang="ja-JP" altLang="en-US" b="1" dirty="0">
                <a:solidFill>
                  <a:srgbClr val="00203F"/>
                </a:solidFill>
                <a:latin typeface="儷黑 Pro"/>
                <a:ea typeface="儷黑 Pro"/>
                <a:cs typeface="儷黑 Pro"/>
              </a:rPr>
              <a:t>贈 </a:t>
            </a:r>
            <a:r>
              <a:rPr lang="zh-Hant" altLang="en-US" b="1" dirty="0">
                <a:solidFill>
                  <a:srgbClr val="00203F"/>
                </a:solidFill>
                <a:latin typeface="儷黑 Pro"/>
                <a:ea typeface="儷黑 Pro"/>
                <a:cs typeface="儷黑 Pro"/>
              </a:rPr>
              <a:t>。</a:t>
            </a:r>
          </a:p>
        </p:txBody>
      </p:sp>
      <p:sp>
        <p:nvSpPr>
          <p:cNvPr id="54" name="Rectangle 53"/>
          <p:cNvSpPr/>
          <p:nvPr/>
        </p:nvSpPr>
        <p:spPr>
          <a:xfrm>
            <a:off x="2819400" y="365761"/>
            <a:ext cx="3395133" cy="396240"/>
          </a:xfrm>
          <a:prstGeom prst="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dirty="0">
              <a:solidFill>
                <a:srgbClr val="FFFFFF"/>
              </a:solidFill>
              <a:latin typeface="儷黑 Pro"/>
            </a:endParaRPr>
          </a:p>
        </p:txBody>
      </p:sp>
      <p:sp>
        <p:nvSpPr>
          <p:cNvPr id="56" name="Rectangle 55"/>
          <p:cNvSpPr/>
          <p:nvPr/>
        </p:nvSpPr>
        <p:spPr>
          <a:xfrm>
            <a:off x="2946400" y="3022600"/>
            <a:ext cx="1600200" cy="304800"/>
          </a:xfrm>
          <a:prstGeom prst="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dirty="0">
              <a:solidFill>
                <a:srgbClr val="FFFFFF"/>
              </a:solidFill>
              <a:latin typeface="儷黑 Pro"/>
            </a:endParaRPr>
          </a:p>
        </p:txBody>
      </p:sp>
      <p:pic>
        <p:nvPicPr>
          <p:cNvPr id="52" name="Picture 51" descr="CashBack.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47546" y="2047265"/>
            <a:ext cx="1695704" cy="279672"/>
          </a:xfrm>
          <a:prstGeom prst="rect">
            <a:avLst/>
          </a:prstGeom>
          <a:effectLst/>
        </p:spPr>
      </p:pic>
      <p:sp>
        <p:nvSpPr>
          <p:cNvPr id="13" name="Rectangle 12"/>
          <p:cNvSpPr/>
          <p:nvPr/>
        </p:nvSpPr>
        <p:spPr>
          <a:xfrm>
            <a:off x="5003800" y="3014135"/>
            <a:ext cx="1600200" cy="304800"/>
          </a:xfrm>
          <a:prstGeom prst="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dirty="0">
              <a:solidFill>
                <a:srgbClr val="FFFFFF"/>
              </a:solidFill>
              <a:latin typeface="儷黑 Pro"/>
            </a:endParaRPr>
          </a:p>
        </p:txBody>
      </p:sp>
    </p:spTree>
    <p:extLst>
      <p:ext uri="{BB962C8B-B14F-4D97-AF65-F5344CB8AC3E}">
        <p14:creationId xmlns:p14="http://schemas.microsoft.com/office/powerpoint/2010/main" val="3335710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fade">
                                      <p:cBhvr>
                                        <p:cTn id="7" dur="1000"/>
                                        <p:tgtEl>
                                          <p:spTgt spid="4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1"/>
                                        </p:tgtEl>
                                        <p:attrNameLst>
                                          <p:attrName>style.visibility</p:attrName>
                                        </p:attrNameLst>
                                      </p:cBhvr>
                                      <p:to>
                                        <p:strVal val="visible"/>
                                      </p:to>
                                    </p:set>
                                    <p:animEffect transition="in" filter="fade">
                                      <p:cBhvr>
                                        <p:cTn id="10" dur="1000"/>
                                        <p:tgtEl>
                                          <p:spTgt spid="51"/>
                                        </p:tgtEl>
                                      </p:cBhvr>
                                    </p:animEffect>
                                  </p:childTnLst>
                                </p:cTn>
                              </p:par>
                              <p:par>
                                <p:cTn id="11" presetID="10" presetClass="entr" presetSubtype="0" fill="hold" grpId="0" nodeType="withEffect">
                                  <p:stCondLst>
                                    <p:cond delay="1000"/>
                                  </p:stCondLst>
                                  <p:childTnLst>
                                    <p:set>
                                      <p:cBhvr>
                                        <p:cTn id="12" dur="1" fill="hold">
                                          <p:stCondLst>
                                            <p:cond delay="0"/>
                                          </p:stCondLst>
                                        </p:cTn>
                                        <p:tgtEl>
                                          <p:spTgt spid="56"/>
                                        </p:tgtEl>
                                        <p:attrNameLst>
                                          <p:attrName>style.visibility</p:attrName>
                                        </p:attrNameLst>
                                      </p:cBhvr>
                                      <p:to>
                                        <p:strVal val="visible"/>
                                      </p:to>
                                    </p:set>
                                    <p:animEffect transition="in" filter="fade">
                                      <p:cBhvr>
                                        <p:cTn id="13" dur="1000"/>
                                        <p:tgtEl>
                                          <p:spTgt spid="56"/>
                                        </p:tgtEl>
                                      </p:cBhvr>
                                    </p:animEffect>
                                  </p:childTnLst>
                                </p:cTn>
                              </p:par>
                              <p:par>
                                <p:cTn id="14" presetID="10" presetClass="entr" presetSubtype="0" fill="hold" grpId="0" nodeType="withEffect">
                                  <p:stCondLst>
                                    <p:cond delay="100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100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grpId="1" nodeType="clickEffect">
                                  <p:stCondLst>
                                    <p:cond delay="0"/>
                                  </p:stCondLst>
                                  <p:childTnLst>
                                    <p:animEffect transition="out" filter="fade">
                                      <p:cBhvr>
                                        <p:cTn id="20" dur="1000"/>
                                        <p:tgtEl>
                                          <p:spTgt spid="48"/>
                                        </p:tgtEl>
                                      </p:cBhvr>
                                    </p:animEffect>
                                    <p:set>
                                      <p:cBhvr>
                                        <p:cTn id="21" dur="1" fill="hold">
                                          <p:stCondLst>
                                            <p:cond delay="999"/>
                                          </p:stCondLst>
                                        </p:cTn>
                                        <p:tgtEl>
                                          <p:spTgt spid="48"/>
                                        </p:tgtEl>
                                        <p:attrNameLst>
                                          <p:attrName>style.visibility</p:attrName>
                                        </p:attrNameLst>
                                      </p:cBhvr>
                                      <p:to>
                                        <p:strVal val="hidden"/>
                                      </p:to>
                                    </p:set>
                                  </p:childTnLst>
                                </p:cTn>
                              </p:par>
                              <p:par>
                                <p:cTn id="22" presetID="10" presetClass="exit" presetSubtype="0" fill="hold" grpId="1" nodeType="withEffect">
                                  <p:stCondLst>
                                    <p:cond delay="0"/>
                                  </p:stCondLst>
                                  <p:childTnLst>
                                    <p:animEffect transition="out" filter="fade">
                                      <p:cBhvr>
                                        <p:cTn id="23" dur="1000"/>
                                        <p:tgtEl>
                                          <p:spTgt spid="51"/>
                                        </p:tgtEl>
                                      </p:cBhvr>
                                    </p:animEffect>
                                    <p:set>
                                      <p:cBhvr>
                                        <p:cTn id="24" dur="1" fill="hold">
                                          <p:stCondLst>
                                            <p:cond delay="999"/>
                                          </p:stCondLst>
                                        </p:cTn>
                                        <p:tgtEl>
                                          <p:spTgt spid="51"/>
                                        </p:tgtEl>
                                        <p:attrNameLst>
                                          <p:attrName>style.visibility</p:attrName>
                                        </p:attrNameLst>
                                      </p:cBhvr>
                                      <p:to>
                                        <p:strVal val="hidden"/>
                                      </p:to>
                                    </p:set>
                                  </p:childTnLst>
                                </p:cTn>
                              </p:par>
                              <p:par>
                                <p:cTn id="25" presetID="10" presetClass="exit" presetSubtype="0" fill="hold" grpId="1" nodeType="withEffect">
                                  <p:stCondLst>
                                    <p:cond delay="0"/>
                                  </p:stCondLst>
                                  <p:childTnLst>
                                    <p:animEffect transition="out" filter="fade">
                                      <p:cBhvr>
                                        <p:cTn id="26" dur="1000"/>
                                        <p:tgtEl>
                                          <p:spTgt spid="56"/>
                                        </p:tgtEl>
                                      </p:cBhvr>
                                    </p:animEffect>
                                    <p:set>
                                      <p:cBhvr>
                                        <p:cTn id="27" dur="1" fill="hold">
                                          <p:stCondLst>
                                            <p:cond delay="999"/>
                                          </p:stCondLst>
                                        </p:cTn>
                                        <p:tgtEl>
                                          <p:spTgt spid="56"/>
                                        </p:tgtEl>
                                        <p:attrNameLst>
                                          <p:attrName>style.visibility</p:attrName>
                                        </p:attrNameLst>
                                      </p:cBhvr>
                                      <p:to>
                                        <p:strVal val="hidden"/>
                                      </p:to>
                                    </p:set>
                                  </p:childTnLst>
                                </p:cTn>
                              </p:par>
                              <p:par>
                                <p:cTn id="28" presetID="10" presetClass="exit" presetSubtype="0" fill="hold" grpId="1" nodeType="withEffect">
                                  <p:stCondLst>
                                    <p:cond delay="0"/>
                                  </p:stCondLst>
                                  <p:childTnLst>
                                    <p:animEffect transition="out" filter="fade">
                                      <p:cBhvr>
                                        <p:cTn id="29" dur="1000"/>
                                        <p:tgtEl>
                                          <p:spTgt spid="13"/>
                                        </p:tgtEl>
                                      </p:cBhvr>
                                    </p:animEffect>
                                    <p:set>
                                      <p:cBhvr>
                                        <p:cTn id="30" dur="1" fill="hold">
                                          <p:stCondLst>
                                            <p:cond delay="999"/>
                                          </p:stCondLst>
                                        </p:cTn>
                                        <p:tgtEl>
                                          <p:spTgt spid="13"/>
                                        </p:tgtEl>
                                        <p:attrNameLst>
                                          <p:attrName>style.visibility</p:attrName>
                                        </p:attrNameLst>
                                      </p:cBhvr>
                                      <p:to>
                                        <p:strVal val="hidden"/>
                                      </p:to>
                                    </p:set>
                                  </p:childTnLst>
                                </p:cTn>
                              </p:par>
                            </p:childTnLst>
                          </p:cTn>
                        </p:par>
                        <p:par>
                          <p:cTn id="31" fill="hold">
                            <p:stCondLst>
                              <p:cond delay="1000"/>
                            </p:stCondLst>
                            <p:childTnLst>
                              <p:par>
                                <p:cTn id="32" presetID="10" presetClass="entr" presetSubtype="0" fill="hold" nodeType="afterEffect">
                                  <p:stCondLst>
                                    <p:cond delay="0"/>
                                  </p:stCondLst>
                                  <p:childTnLst>
                                    <p:set>
                                      <p:cBhvr>
                                        <p:cTn id="33" dur="1" fill="hold">
                                          <p:stCondLst>
                                            <p:cond delay="0"/>
                                          </p:stCondLst>
                                        </p:cTn>
                                        <p:tgtEl>
                                          <p:spTgt spid="52"/>
                                        </p:tgtEl>
                                        <p:attrNameLst>
                                          <p:attrName>style.visibility</p:attrName>
                                        </p:attrNameLst>
                                      </p:cBhvr>
                                      <p:to>
                                        <p:strVal val="visible"/>
                                      </p:to>
                                    </p:set>
                                    <p:animEffect transition="in" filter="fade">
                                      <p:cBhvr>
                                        <p:cTn id="34" dur="2000"/>
                                        <p:tgtEl>
                                          <p:spTgt spid="52"/>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53"/>
                                        </p:tgtEl>
                                        <p:attrNameLst>
                                          <p:attrName>style.visibility</p:attrName>
                                        </p:attrNameLst>
                                      </p:cBhvr>
                                      <p:to>
                                        <p:strVal val="visible"/>
                                      </p:to>
                                    </p:set>
                                    <p:animEffect transition="in" filter="fade">
                                      <p:cBhvr>
                                        <p:cTn id="37" dur="2000"/>
                                        <p:tgtEl>
                                          <p:spTgt spid="53"/>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54"/>
                                        </p:tgtEl>
                                        <p:attrNameLst>
                                          <p:attrName>style.visibility</p:attrName>
                                        </p:attrNameLst>
                                      </p:cBhvr>
                                      <p:to>
                                        <p:strVal val="visible"/>
                                      </p:to>
                                    </p:set>
                                    <p:animEffect transition="in" filter="fade">
                                      <p:cBhvr>
                                        <p:cTn id="40" dur="20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P spid="48" grpId="1"/>
      <p:bldP spid="51" grpId="0" animBg="1"/>
      <p:bldP spid="51" grpId="1" animBg="1"/>
      <p:bldP spid="53" grpId="0"/>
      <p:bldP spid="54" grpId="0" animBg="1"/>
      <p:bldP spid="56" grpId="0" animBg="1"/>
      <p:bldP spid="56" grpId="1" animBg="1"/>
      <p:bldP spid="13" grpId="0" animBg="1"/>
      <p:bldP spid="13" grpId="1"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p:txBody>
          <a:bodyPr/>
          <a:lstStyle/>
          <a:p>
            <a:endParaRPr lang="zh-TW" altLang="en-US"/>
          </a:p>
        </p:txBody>
      </p:sp>
      <p:sp>
        <p:nvSpPr>
          <p:cNvPr id="2" name="標題 1"/>
          <p:cNvSpPr>
            <a:spLocks noGrp="1"/>
          </p:cNvSpPr>
          <p:nvPr>
            <p:ph type="title"/>
          </p:nvPr>
        </p:nvSpPr>
        <p:spPr>
          <a:xfrm>
            <a:off x="2895600" y="0"/>
            <a:ext cx="3581400" cy="1143000"/>
          </a:xfrm>
        </p:spPr>
        <p:txBody>
          <a:bodyPr/>
          <a:lstStyle/>
          <a:p>
            <a:pPr algn="l"/>
            <a:r>
              <a:rPr lang="zh-TW" altLang="en-US" dirty="0" smtClean="0">
                <a:solidFill>
                  <a:schemeClr val="tx1"/>
                </a:solidFill>
                <a:latin typeface="華康儷中黑" pitchFamily="49" charset="-120"/>
                <a:ea typeface="華康儷中黑" pitchFamily="49" charset="-120"/>
              </a:rPr>
              <a:t>美安現金回贈</a:t>
            </a:r>
            <a:endParaRPr lang="zh-TW" altLang="en-US" dirty="0">
              <a:solidFill>
                <a:schemeClr val="tx1"/>
              </a:solidFill>
              <a:latin typeface="華康儷中黑" pitchFamily="49" charset="-120"/>
              <a:ea typeface="華康儷中黑" pitchFamily="49" charset="-120"/>
            </a:endParaRPr>
          </a:p>
        </p:txBody>
      </p:sp>
      <p:pic>
        <p:nvPicPr>
          <p:cNvPr id="5" name="Picture 51" descr="CashBack.png"/>
          <p:cNvPicPr>
            <a:picLocks noChangeAspect="1"/>
          </p:cNvPicPr>
          <p:nvPr/>
        </p:nvPicPr>
        <p:blipFill>
          <a:blip r:embed="rId2" cstate="screen"/>
          <a:srcRect/>
          <a:stretch>
            <a:fillRect/>
          </a:stretch>
        </p:blipFill>
        <p:spPr bwMode="auto">
          <a:xfrm>
            <a:off x="2965450" y="1066800"/>
            <a:ext cx="3511550" cy="579438"/>
          </a:xfrm>
          <a:prstGeom prst="rect">
            <a:avLst/>
          </a:prstGeom>
          <a:noFill/>
          <a:ln w="9525">
            <a:noFill/>
            <a:miter lim="800000"/>
            <a:headEnd/>
            <a:tailEnd/>
          </a:ln>
        </p:spPr>
      </p:pic>
      <p:pic>
        <p:nvPicPr>
          <p:cNvPr id="73731" name="Picture 3"/>
          <p:cNvPicPr>
            <a:picLocks noChangeAspect="1" noChangeArrowheads="1"/>
          </p:cNvPicPr>
          <p:nvPr/>
        </p:nvPicPr>
        <p:blipFill>
          <a:blip r:embed="rId3" cstate="screen"/>
          <a:srcRect/>
          <a:stretch>
            <a:fillRect/>
          </a:stretch>
        </p:blipFill>
        <p:spPr bwMode="auto">
          <a:xfrm>
            <a:off x="457200" y="1828800"/>
            <a:ext cx="8305800" cy="5065311"/>
          </a:xfrm>
          <a:prstGeom prst="rect">
            <a:avLst/>
          </a:prstGeom>
          <a:noFill/>
          <a:ln w="9525">
            <a:noFill/>
            <a:miter lim="800000"/>
            <a:headEnd/>
            <a:tailEnd/>
          </a:ln>
        </p:spPr>
      </p:pic>
      <p:sp>
        <p:nvSpPr>
          <p:cNvPr id="8" name="矩形 7"/>
          <p:cNvSpPr/>
          <p:nvPr/>
        </p:nvSpPr>
        <p:spPr bwMode="auto">
          <a:xfrm>
            <a:off x="381000" y="1752600"/>
            <a:ext cx="8534400" cy="5105400"/>
          </a:xfrm>
          <a:prstGeom prst="rect">
            <a:avLst/>
          </a:prstGeom>
          <a:solidFill>
            <a:schemeClr val="tx1">
              <a:alpha val="49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zh-TW" altLang="en-US" sz="4000">
              <a:solidFill>
                <a:srgbClr val="FFFFFF"/>
              </a:solidFill>
              <a:latin typeface="Arial" charset="0"/>
              <a:ea typeface="ＭＳ Ｐゴシック" pitchFamily="-80" charset="-128"/>
            </a:endParaRPr>
          </a:p>
        </p:txBody>
      </p:sp>
      <p:pic>
        <p:nvPicPr>
          <p:cNvPr id="73732" name="Picture 4"/>
          <p:cNvPicPr>
            <a:picLocks noChangeAspect="1" noChangeArrowheads="1"/>
          </p:cNvPicPr>
          <p:nvPr/>
        </p:nvPicPr>
        <p:blipFill>
          <a:blip r:embed="rId4" cstate="screen"/>
          <a:srcRect/>
          <a:stretch>
            <a:fillRect/>
          </a:stretch>
        </p:blipFill>
        <p:spPr bwMode="auto">
          <a:xfrm>
            <a:off x="762000" y="2133600"/>
            <a:ext cx="6476854" cy="971083"/>
          </a:xfrm>
          <a:prstGeom prst="rect">
            <a:avLst/>
          </a:prstGeom>
          <a:noFill/>
          <a:ln w="9525">
            <a:noFill/>
            <a:miter lim="800000"/>
            <a:headEnd/>
            <a:tailEnd/>
          </a:ln>
          <a:scene3d>
            <a:camera prst="orthographicFront"/>
            <a:lightRig rig="threePt" dir="t"/>
          </a:scene3d>
          <a:sp3d>
            <a:bevelT w="38100" h="38100"/>
          </a:sp3d>
        </p:spPr>
      </p:pic>
    </p:spTree>
    <p:extLst>
      <p:ext uri="{BB962C8B-B14F-4D97-AF65-F5344CB8AC3E}">
        <p14:creationId xmlns:p14="http://schemas.microsoft.com/office/powerpoint/2010/main" val="27318218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par>
                          <p:cTn id="7" fill="hold">
                            <p:stCondLst>
                              <p:cond delay="0"/>
                            </p:stCondLst>
                            <p:childTnLst>
                              <p:par>
                                <p:cTn id="8" presetID="23" presetClass="entr" presetSubtype="16" fill="hold" nodeType="afterEffect">
                                  <p:stCondLst>
                                    <p:cond delay="0"/>
                                  </p:stCondLst>
                                  <p:childTnLst>
                                    <p:set>
                                      <p:cBhvr>
                                        <p:cTn id="9" dur="1" fill="hold">
                                          <p:stCondLst>
                                            <p:cond delay="0"/>
                                          </p:stCondLst>
                                        </p:cTn>
                                        <p:tgtEl>
                                          <p:spTgt spid="73732"/>
                                        </p:tgtEl>
                                        <p:attrNameLst>
                                          <p:attrName>style.visibility</p:attrName>
                                        </p:attrNameLst>
                                      </p:cBhvr>
                                      <p:to>
                                        <p:strVal val="visible"/>
                                      </p:to>
                                    </p:set>
                                    <p:anim calcmode="lin" valueType="num">
                                      <p:cBhvr>
                                        <p:cTn id="10" dur="500" fill="hold"/>
                                        <p:tgtEl>
                                          <p:spTgt spid="73732"/>
                                        </p:tgtEl>
                                        <p:attrNameLst>
                                          <p:attrName>ppt_w</p:attrName>
                                        </p:attrNameLst>
                                      </p:cBhvr>
                                      <p:tavLst>
                                        <p:tav tm="0">
                                          <p:val>
                                            <p:fltVal val="0"/>
                                          </p:val>
                                        </p:tav>
                                        <p:tav tm="100000">
                                          <p:val>
                                            <p:strVal val="#ppt_w"/>
                                          </p:val>
                                        </p:tav>
                                      </p:tavLst>
                                    </p:anim>
                                    <p:anim calcmode="lin" valueType="num">
                                      <p:cBhvr>
                                        <p:cTn id="11" dur="500" fill="hold"/>
                                        <p:tgtEl>
                                          <p:spTgt spid="7373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txBox="1">
            <a:spLocks/>
          </p:cNvSpPr>
          <p:nvPr/>
        </p:nvSpPr>
        <p:spPr>
          <a:xfrm>
            <a:off x="342900" y="1219200"/>
            <a:ext cx="4533900" cy="1143000"/>
          </a:xfrm>
          <a:prstGeom prst="rect">
            <a:avLst/>
          </a:prstGeom>
        </p:spPr>
        <p:txBody>
          <a:bodyPr>
            <a:noAutofit/>
          </a:bodyPr>
          <a:lst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fontAlgn="auto">
              <a:spcAft>
                <a:spcPts val="0"/>
              </a:spcAft>
            </a:pPr>
            <a:r>
              <a:rPr lang="en-US" altLang="zh-TW" sz="3600" dirty="0" err="1" smtClean="0">
                <a:solidFill>
                  <a:srgbClr val="073E87"/>
                </a:solidFill>
                <a:latin typeface="Calibri" pitchFamily="34" charset="0"/>
                <a:ea typeface="華康儷中黑" pitchFamily="49" charset="-120"/>
              </a:rPr>
              <a:t>節省更多</a:t>
            </a:r>
            <a:r>
              <a:rPr lang="en-US" altLang="zh-TW" sz="3600" dirty="0">
                <a:solidFill>
                  <a:srgbClr val="073E87"/>
                </a:solidFill>
                <a:latin typeface="Calibri" pitchFamily="34" charset="0"/>
                <a:ea typeface="華康儷中黑" pitchFamily="49" charset="-120"/>
              </a:rPr>
              <a:t> </a:t>
            </a:r>
            <a:r>
              <a:rPr lang="en-US" altLang="zh-TW" sz="3600" dirty="0" smtClean="0">
                <a:solidFill>
                  <a:srgbClr val="073E87"/>
                </a:solidFill>
                <a:latin typeface="Calibri" pitchFamily="34" charset="0"/>
                <a:ea typeface="華康儷中黑" pitchFamily="49" charset="-120"/>
              </a:rPr>
              <a:t>  </a:t>
            </a:r>
            <a:r>
              <a:rPr lang="zh-TW" altLang="en-US" sz="3600" dirty="0" smtClean="0">
                <a:solidFill>
                  <a:srgbClr val="073E87"/>
                </a:solidFill>
                <a:latin typeface="Calibri" pitchFamily="34" charset="0"/>
                <a:ea typeface="華康儷中黑" pitchFamily="49" charset="-120"/>
              </a:rPr>
              <a:t>賺</a:t>
            </a:r>
            <a:r>
              <a:rPr lang="en-US" altLang="zh-TW" sz="3600" dirty="0" err="1">
                <a:solidFill>
                  <a:srgbClr val="073E87"/>
                </a:solidFill>
                <a:latin typeface="Calibri" pitchFamily="34" charset="0"/>
                <a:ea typeface="華康儷中黑" pitchFamily="49" charset="-120"/>
              </a:rPr>
              <a:t>得更多</a:t>
            </a:r>
            <a:r>
              <a:rPr lang="en-US" altLang="zh-TW" sz="3600" dirty="0">
                <a:solidFill>
                  <a:srgbClr val="073E87"/>
                </a:solidFill>
                <a:latin typeface="Calibri" pitchFamily="34" charset="0"/>
                <a:ea typeface="華康儷中黑" pitchFamily="49" charset="-120"/>
              </a:rPr>
              <a:t/>
            </a:r>
            <a:br>
              <a:rPr lang="en-US" altLang="zh-TW" sz="3600" dirty="0">
                <a:solidFill>
                  <a:srgbClr val="073E87"/>
                </a:solidFill>
                <a:latin typeface="Calibri" pitchFamily="34" charset="0"/>
                <a:ea typeface="華康儷中黑" pitchFamily="49" charset="-120"/>
              </a:rPr>
            </a:br>
            <a:r>
              <a:rPr lang="en-US" altLang="zh-TW" sz="3600" dirty="0">
                <a:solidFill>
                  <a:srgbClr val="073E87"/>
                </a:solidFill>
                <a:latin typeface="Calibri" pitchFamily="34" charset="0"/>
                <a:ea typeface="華康儷中黑" pitchFamily="49" charset="-120"/>
              </a:rPr>
              <a:t>Save </a:t>
            </a:r>
            <a:r>
              <a:rPr lang="en-US" altLang="zh-TW" sz="3600" dirty="0" smtClean="0">
                <a:solidFill>
                  <a:srgbClr val="073E87"/>
                </a:solidFill>
                <a:latin typeface="Calibri" pitchFamily="34" charset="0"/>
                <a:ea typeface="華康儷中黑" pitchFamily="49" charset="-120"/>
              </a:rPr>
              <a:t>More  Earn </a:t>
            </a:r>
            <a:r>
              <a:rPr lang="en-US" altLang="zh-TW" sz="3600" dirty="0">
                <a:solidFill>
                  <a:srgbClr val="073E87"/>
                </a:solidFill>
                <a:latin typeface="Calibri" pitchFamily="34" charset="0"/>
                <a:ea typeface="華康儷中黑" pitchFamily="49" charset="-120"/>
              </a:rPr>
              <a:t>More</a:t>
            </a:r>
            <a:endParaRPr lang="zh-TW" altLang="en-US" sz="3600" dirty="0">
              <a:solidFill>
                <a:srgbClr val="073E87"/>
              </a:solidFill>
              <a:latin typeface="Calibri" pitchFamily="34" charset="0"/>
              <a:ea typeface="華康儷中黑" pitchFamily="49" charset="-120"/>
            </a:endParaRPr>
          </a:p>
        </p:txBody>
      </p:sp>
      <p:pic>
        <p:nvPicPr>
          <p:cNvPr id="3" name="Picture 51" descr="CashBack.png"/>
          <p:cNvPicPr>
            <a:picLocks noChangeAspect="1"/>
          </p:cNvPicPr>
          <p:nvPr/>
        </p:nvPicPr>
        <p:blipFill>
          <a:blip r:embed="rId2" cstate="screen"/>
          <a:srcRect/>
          <a:stretch>
            <a:fillRect/>
          </a:stretch>
        </p:blipFill>
        <p:spPr bwMode="auto">
          <a:xfrm>
            <a:off x="5105400" y="1676400"/>
            <a:ext cx="3511550" cy="579438"/>
          </a:xfrm>
          <a:prstGeom prst="rect">
            <a:avLst/>
          </a:prstGeom>
          <a:noFill/>
          <a:ln w="9525">
            <a:noFill/>
            <a:miter lim="800000"/>
            <a:headEnd/>
            <a:tailEnd/>
          </a:ln>
        </p:spPr>
      </p:pic>
      <p:sp>
        <p:nvSpPr>
          <p:cNvPr id="5" name="內容版面配置區 3"/>
          <p:cNvSpPr txBox="1">
            <a:spLocks/>
          </p:cNvSpPr>
          <p:nvPr/>
        </p:nvSpPr>
        <p:spPr>
          <a:xfrm>
            <a:off x="381000" y="2743200"/>
            <a:ext cx="8240981" cy="3581400"/>
          </a:xfrm>
          <a:prstGeom prst="rect">
            <a:avLst/>
          </a:prstGeom>
        </p:spPr>
        <p:txBody>
          <a:bodyPr>
            <a:normAutofit fontScale="92500" lnSpcReduction="10000"/>
          </a:bodyPr>
          <a:lst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a:lstStyle>
          <a:p>
            <a:pPr fontAlgn="auto">
              <a:lnSpc>
                <a:spcPct val="110000"/>
              </a:lnSpc>
              <a:spcBef>
                <a:spcPts val="1200"/>
              </a:spcBef>
              <a:spcAft>
                <a:spcPts val="0"/>
              </a:spcAft>
              <a:buClr>
                <a:srgbClr val="31B6FD"/>
              </a:buClr>
            </a:pPr>
            <a:r>
              <a:rPr lang="zh-TW" altLang="en-US" sz="2600" dirty="0" smtClean="0">
                <a:solidFill>
                  <a:srgbClr val="073E87"/>
                </a:solidFill>
                <a:latin typeface="Calibri" panose="020F0502020204030204" pitchFamily="34" charset="0"/>
                <a:ea typeface="華康儷中黑" panose="020B0509000000000000" pitchFamily="49" charset="-120"/>
              </a:rPr>
              <a:t>購</a:t>
            </a:r>
            <a:r>
              <a:rPr lang="zh-TW" altLang="en-US" sz="2600" dirty="0">
                <a:solidFill>
                  <a:srgbClr val="073E87"/>
                </a:solidFill>
                <a:latin typeface="Calibri" panose="020F0502020204030204" pitchFamily="34" charset="0"/>
                <a:ea typeface="華康儷中黑" panose="020B0509000000000000" pitchFamily="49" charset="-120"/>
              </a:rPr>
              <a:t>買美安品牌產品和上有現金回贈圖示的夥伴商店產品，賺取高達</a:t>
            </a:r>
            <a:r>
              <a:rPr lang="en-US" sz="2600" dirty="0">
                <a:solidFill>
                  <a:srgbClr val="073E87"/>
                </a:solidFill>
                <a:latin typeface="Calibri" panose="020F0502020204030204" pitchFamily="34" charset="0"/>
                <a:ea typeface="華康儷中黑" panose="020B0509000000000000" pitchFamily="49" charset="-120"/>
              </a:rPr>
              <a:t>25%</a:t>
            </a:r>
            <a:r>
              <a:rPr lang="zh-TW" altLang="en-US" sz="2600" dirty="0">
                <a:solidFill>
                  <a:srgbClr val="073E87"/>
                </a:solidFill>
                <a:latin typeface="Calibri" panose="020F0502020204030204" pitchFamily="34" charset="0"/>
                <a:ea typeface="華康儷中黑" panose="020B0509000000000000" pitchFamily="49" charset="-120"/>
              </a:rPr>
              <a:t>的現金回贈</a:t>
            </a:r>
            <a:endParaRPr lang="en-US" sz="2600" dirty="0">
              <a:solidFill>
                <a:srgbClr val="073E87"/>
              </a:solidFill>
              <a:latin typeface="Calibri" panose="020F0502020204030204" pitchFamily="34" charset="0"/>
              <a:ea typeface="華康儷中黑" panose="020B0509000000000000" pitchFamily="49" charset="-120"/>
            </a:endParaRPr>
          </a:p>
          <a:p>
            <a:pPr fontAlgn="auto">
              <a:lnSpc>
                <a:spcPct val="110000"/>
              </a:lnSpc>
              <a:spcBef>
                <a:spcPts val="1200"/>
              </a:spcBef>
              <a:spcAft>
                <a:spcPts val="0"/>
              </a:spcAft>
              <a:buClr>
                <a:srgbClr val="31B6FD"/>
              </a:buClr>
            </a:pPr>
            <a:r>
              <a:rPr lang="zh-TW" altLang="en-US" sz="2600" dirty="0">
                <a:solidFill>
                  <a:srgbClr val="073E87"/>
                </a:solidFill>
                <a:latin typeface="Calibri" panose="020F0502020204030204" pitchFamily="34" charset="0"/>
                <a:ea typeface="華康儷中黑" panose="020B0509000000000000" pitchFamily="49" charset="-120"/>
              </a:rPr>
              <a:t>現金回贈綜合儲</a:t>
            </a:r>
            <a:r>
              <a:rPr lang="zh-TW" altLang="en-US" sz="2600" dirty="0" smtClean="0">
                <a:solidFill>
                  <a:srgbClr val="073E87"/>
                </a:solidFill>
                <a:latin typeface="Calibri" panose="020F0502020204030204" pitchFamily="34" charset="0"/>
                <a:ea typeface="華康儷中黑" panose="020B0509000000000000" pitchFamily="49" charset="-120"/>
              </a:rPr>
              <a:t>蓄</a:t>
            </a:r>
            <a:endParaRPr lang="en-US" altLang="zh-TW" sz="2600" dirty="0">
              <a:solidFill>
                <a:srgbClr val="073E87"/>
              </a:solidFill>
              <a:latin typeface="Calibri" panose="020F0502020204030204" pitchFamily="34" charset="0"/>
              <a:ea typeface="華康儷中黑" panose="020B0509000000000000" pitchFamily="49" charset="-120"/>
            </a:endParaRPr>
          </a:p>
          <a:p>
            <a:pPr fontAlgn="auto">
              <a:spcBef>
                <a:spcPts val="1200"/>
              </a:spcBef>
              <a:spcAft>
                <a:spcPts val="0"/>
              </a:spcAft>
              <a:buClr>
                <a:srgbClr val="31B6FD"/>
              </a:buClr>
            </a:pPr>
            <a:endParaRPr lang="en-US" altLang="zh-TW" sz="2600" dirty="0" smtClean="0">
              <a:solidFill>
                <a:srgbClr val="073E87"/>
              </a:solidFill>
              <a:latin typeface="Calibri" panose="020F0502020204030204" pitchFamily="34" charset="0"/>
              <a:ea typeface="華康儷中黑" panose="020B0509000000000000" pitchFamily="49" charset="-120"/>
            </a:endParaRPr>
          </a:p>
          <a:p>
            <a:pPr fontAlgn="auto">
              <a:spcBef>
                <a:spcPts val="1200"/>
              </a:spcBef>
              <a:spcAft>
                <a:spcPts val="0"/>
              </a:spcAft>
              <a:buClr>
                <a:srgbClr val="31B6FD"/>
              </a:buClr>
            </a:pPr>
            <a:r>
              <a:rPr lang="en-US" altLang="zh-TW" sz="2600" dirty="0" smtClean="0">
                <a:solidFill>
                  <a:srgbClr val="073E87"/>
                </a:solidFill>
                <a:latin typeface="Calibri" panose="020F0502020204030204" pitchFamily="34" charset="0"/>
                <a:ea typeface="華康儷中黑" panose="020B0509000000000000" pitchFamily="49" charset="-120"/>
                <a:cs typeface="Arial"/>
              </a:rPr>
              <a:t>Earn </a:t>
            </a:r>
            <a:r>
              <a:rPr lang="en-US" altLang="zh-TW" sz="2600" dirty="0">
                <a:solidFill>
                  <a:srgbClr val="073E87"/>
                </a:solidFill>
                <a:latin typeface="Calibri" panose="020F0502020204030204" pitchFamily="34" charset="0"/>
                <a:ea typeface="華康儷中黑" panose="020B0509000000000000" pitchFamily="49" charset="-120"/>
                <a:cs typeface="Arial"/>
              </a:rPr>
              <a:t>up to 25 percent cash back for purchasing </a:t>
            </a:r>
            <a:r>
              <a:rPr lang="en-GB" altLang="zh-TW" sz="2600" kern="0" dirty="0">
                <a:solidFill>
                  <a:srgbClr val="073E87"/>
                </a:solidFill>
                <a:latin typeface="Calibri" panose="020F0502020204030204" pitchFamily="34" charset="0"/>
                <a:ea typeface="華康儷中黑" panose="020B0509000000000000" pitchFamily="49" charset="-120"/>
                <a:cs typeface="Arial"/>
              </a:rPr>
              <a:t>m</a:t>
            </a:r>
            <a:r>
              <a:rPr lang="en-US" altLang="zh-TW" sz="2600" kern="0" dirty="0" err="1">
                <a:solidFill>
                  <a:srgbClr val="073E87"/>
                </a:solidFill>
                <a:latin typeface="Calibri" panose="020F0502020204030204" pitchFamily="34" charset="0"/>
                <a:ea typeface="華康儷中黑" panose="020B0509000000000000" pitchFamily="49" charset="-120"/>
                <a:cs typeface="Arial"/>
              </a:rPr>
              <a:t>hk</a:t>
            </a:r>
            <a:r>
              <a:rPr lang="en-GB" altLang="zh-TW" sz="2600" kern="0" dirty="0">
                <a:solidFill>
                  <a:srgbClr val="073E87"/>
                </a:solidFill>
                <a:latin typeface="Calibri" panose="020F0502020204030204" pitchFamily="34" charset="0"/>
                <a:ea typeface="華康儷中黑" panose="020B0509000000000000" pitchFamily="49" charset="-120"/>
                <a:cs typeface="Arial"/>
              </a:rPr>
              <a:t> </a:t>
            </a:r>
            <a:r>
              <a:rPr lang="en-US" altLang="zh-TW" sz="2600" dirty="0">
                <a:solidFill>
                  <a:srgbClr val="073E87"/>
                </a:solidFill>
                <a:latin typeface="Calibri" panose="020F0502020204030204" pitchFamily="34" charset="0"/>
                <a:ea typeface="華康儷中黑" panose="020B0509000000000000" pitchFamily="49" charset="-120"/>
                <a:cs typeface="Arial"/>
              </a:rPr>
              <a:t>branded products and those from our Partner Stores where you see the Cashback </a:t>
            </a:r>
            <a:r>
              <a:rPr lang="en-US" altLang="zh-TW" sz="2600" dirty="0" smtClean="0">
                <a:solidFill>
                  <a:srgbClr val="073E87"/>
                </a:solidFill>
                <a:latin typeface="Calibri" panose="020F0502020204030204" pitchFamily="34" charset="0"/>
                <a:ea typeface="華康儷中黑" panose="020B0509000000000000" pitchFamily="49" charset="-120"/>
                <a:cs typeface="Arial"/>
              </a:rPr>
              <a:t>logo</a:t>
            </a:r>
          </a:p>
          <a:p>
            <a:pPr fontAlgn="auto">
              <a:spcBef>
                <a:spcPts val="1200"/>
              </a:spcBef>
              <a:spcAft>
                <a:spcPts val="0"/>
              </a:spcAft>
              <a:buClr>
                <a:srgbClr val="31B6FD"/>
              </a:buClr>
            </a:pPr>
            <a:r>
              <a:rPr lang="en-US" sz="2600" dirty="0" smtClean="0">
                <a:solidFill>
                  <a:srgbClr val="073E87"/>
                </a:solidFill>
                <a:latin typeface="Calibri" panose="020F0502020204030204" pitchFamily="34" charset="0"/>
                <a:ea typeface="華康儷中黑" panose="020B0509000000000000" pitchFamily="49" charset="-120"/>
                <a:cs typeface="儷黑 Pro"/>
              </a:rPr>
              <a:t>Save </a:t>
            </a:r>
            <a:r>
              <a:rPr lang="en-US" sz="2600" dirty="0">
                <a:solidFill>
                  <a:srgbClr val="073E87"/>
                </a:solidFill>
                <a:latin typeface="Calibri" panose="020F0502020204030204" pitchFamily="34" charset="0"/>
                <a:ea typeface="華康儷中黑" panose="020B0509000000000000" pitchFamily="49" charset="-120"/>
                <a:cs typeface="儷黑 Pro"/>
              </a:rPr>
              <a:t>Spending all together with Cashback </a:t>
            </a:r>
            <a:endParaRPr lang="zh-TW" altLang="en-US" sz="2600" dirty="0">
              <a:solidFill>
                <a:srgbClr val="073E87"/>
              </a:solidFill>
              <a:latin typeface="Calibri" panose="020F0502020204030204" pitchFamily="34" charset="0"/>
              <a:ea typeface="華康儷中黑" panose="020B0509000000000000" pitchFamily="49" charset="-120"/>
              <a:cs typeface="儷黑 Pro"/>
            </a:endParaRPr>
          </a:p>
          <a:p>
            <a:pPr fontAlgn="auto">
              <a:spcAft>
                <a:spcPts val="0"/>
              </a:spcAft>
              <a:buClr>
                <a:srgbClr val="31B6FD"/>
              </a:buClr>
              <a:buFont typeface="Symbol" pitchFamily="18" charset="2"/>
              <a:buNone/>
            </a:pPr>
            <a:endParaRPr lang="en-US" altLang="zh-TW" dirty="0" smtClean="0">
              <a:solidFill>
                <a:srgbClr val="073E87"/>
              </a:solidFill>
              <a:latin typeface="Calibri" pitchFamily="34" charset="0"/>
              <a:ea typeface="華康儷中黑" pitchFamily="49" charset="-120"/>
            </a:endParaRPr>
          </a:p>
        </p:txBody>
      </p:sp>
    </p:spTree>
    <p:extLst>
      <p:ext uri="{BB962C8B-B14F-4D97-AF65-F5344CB8AC3E}">
        <p14:creationId xmlns:p14="http://schemas.microsoft.com/office/powerpoint/2010/main" val="9548647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p:txBody>
          <a:bodyPr/>
          <a:lstStyle/>
          <a:p>
            <a:endParaRPr lang="zh-TW" altLang="en-US"/>
          </a:p>
        </p:txBody>
      </p:sp>
      <p:sp>
        <p:nvSpPr>
          <p:cNvPr id="2" name="標題 1"/>
          <p:cNvSpPr>
            <a:spLocks noGrp="1"/>
          </p:cNvSpPr>
          <p:nvPr>
            <p:ph type="title"/>
          </p:nvPr>
        </p:nvSpPr>
        <p:spPr/>
        <p:txBody>
          <a:bodyPr/>
          <a:lstStyle/>
          <a:p>
            <a:endParaRPr lang="zh-TW" altLang="en-US"/>
          </a:p>
        </p:txBody>
      </p:sp>
      <p:pic>
        <p:nvPicPr>
          <p:cNvPr id="1028" name="Picture 4" descr="C:\Users\user\Desktop\CashBack-.jpg"/>
          <p:cNvPicPr>
            <a:picLocks noChangeAspect="1" noChangeArrowheads="1"/>
          </p:cNvPicPr>
          <p:nvPr/>
        </p:nvPicPr>
        <p:blipFill>
          <a:blip r:embed="rId2" cstate="screen"/>
          <a:srcRect/>
          <a:stretch>
            <a:fillRect/>
          </a:stretch>
        </p:blipFill>
        <p:spPr bwMode="auto">
          <a:xfrm>
            <a:off x="0" y="0"/>
            <a:ext cx="9179332" cy="6858000"/>
          </a:xfrm>
          <a:prstGeom prst="rect">
            <a:avLst/>
          </a:prstGeom>
          <a:noFill/>
        </p:spPr>
      </p:pic>
      <p:pic>
        <p:nvPicPr>
          <p:cNvPr id="7" name="Picture 5"/>
          <p:cNvPicPr>
            <a:picLocks noChangeAspect="1" noChangeArrowheads="1"/>
          </p:cNvPicPr>
          <p:nvPr/>
        </p:nvPicPr>
        <p:blipFill>
          <a:blip r:embed="rId3" cstate="screen"/>
          <a:stretch>
            <a:fillRect/>
          </a:stretch>
        </p:blipFill>
        <p:spPr bwMode="auto">
          <a:xfrm>
            <a:off x="304800" y="2502760"/>
            <a:ext cx="8610600" cy="926240"/>
          </a:xfrm>
          <a:prstGeom prst="rect">
            <a:avLst/>
          </a:prstGeom>
          <a:noFill/>
          <a:ln>
            <a:noFill/>
          </a:ln>
        </p:spPr>
      </p:pic>
      <p:sp>
        <p:nvSpPr>
          <p:cNvPr id="6" name="TextBox 5"/>
          <p:cNvSpPr txBox="1"/>
          <p:nvPr/>
        </p:nvSpPr>
        <p:spPr>
          <a:xfrm>
            <a:off x="304800" y="3429000"/>
            <a:ext cx="8610600" cy="646331"/>
          </a:xfrm>
          <a:prstGeom prst="rect">
            <a:avLst/>
          </a:prstGeom>
          <a:solidFill>
            <a:schemeClr val="tx1"/>
          </a:solidFill>
        </p:spPr>
        <p:txBody>
          <a:bodyPr wrap="square" rtlCol="0">
            <a:spAutoFit/>
          </a:bodyPr>
          <a:lstStyle/>
          <a:p>
            <a:pPr algn="ctr"/>
            <a:r>
              <a:rPr lang="en-US" altLang="zh-TW" sz="3600" dirty="0">
                <a:solidFill>
                  <a:srgbClr val="5BBCDF"/>
                </a:solidFill>
                <a:latin typeface="Calibri" pitchFamily="34" charset="0"/>
              </a:rPr>
              <a:t>Your current </a:t>
            </a:r>
            <a:r>
              <a:rPr lang="en-US" altLang="zh-TW" sz="3600" dirty="0" err="1">
                <a:solidFill>
                  <a:srgbClr val="5BBCDF"/>
                </a:solidFill>
                <a:latin typeface="Calibri" pitchFamily="34" charset="0"/>
              </a:rPr>
              <a:t>Cashback</a:t>
            </a:r>
            <a:r>
              <a:rPr lang="en-US" altLang="zh-TW" sz="3600" dirty="0">
                <a:solidFill>
                  <a:srgbClr val="5BBCDF"/>
                </a:solidFill>
                <a:latin typeface="Calibri" pitchFamily="34" charset="0"/>
              </a:rPr>
              <a:t> balance </a:t>
            </a:r>
            <a:r>
              <a:rPr lang="en-US" altLang="zh-TW" sz="3600" dirty="0">
                <a:solidFill>
                  <a:srgbClr val="00B050"/>
                </a:solidFill>
                <a:latin typeface="Calibri" pitchFamily="34" charset="0"/>
              </a:rPr>
              <a:t>HK$902.00</a:t>
            </a:r>
            <a:endParaRPr lang="zh-TW" altLang="en-US" sz="3600" dirty="0">
              <a:solidFill>
                <a:srgbClr val="00B050"/>
              </a:solidFill>
              <a:latin typeface="Calibri" pitchFamily="34" charset="0"/>
            </a:endParaRPr>
          </a:p>
        </p:txBody>
      </p:sp>
      <p:sp>
        <p:nvSpPr>
          <p:cNvPr id="4" name="Rectangle 3"/>
          <p:cNvSpPr/>
          <p:nvPr/>
        </p:nvSpPr>
        <p:spPr>
          <a:xfrm>
            <a:off x="5367600" y="838200"/>
            <a:ext cx="652200" cy="228600"/>
          </a:xfrm>
          <a:prstGeom prst="rect">
            <a:avLst/>
          </a:prstGeom>
          <a:solidFill>
            <a:schemeClr val="bg1"/>
          </a:solidFill>
          <a:ln>
            <a:noFill/>
          </a:ln>
          <a:effectLst/>
          <a:scene3d>
            <a:camera prst="orthographicFront"/>
            <a:lightRig rig="flat" dir="tl">
              <a:rot lat="0" lon="0" rev="6360000"/>
            </a:lightRig>
          </a:scene3d>
          <a:sp3d prstMaterial="fla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23261636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770" decel="100000"/>
                                        <p:tgtEl>
                                          <p:spTgt spid="7"/>
                                        </p:tgtEl>
                                      </p:cBhvr>
                                    </p:animEffect>
                                    <p:animScale>
                                      <p:cBhvr>
                                        <p:cTn id="8" dur="770" decel="100000"/>
                                        <p:tgtEl>
                                          <p:spTgt spid="7"/>
                                        </p:tgtEl>
                                      </p:cBhvr>
                                      <p:from x="10000" y="10000"/>
                                      <p:to x="200000" y="450000"/>
                                    </p:animScale>
                                    <p:animScale>
                                      <p:cBhvr>
                                        <p:cTn id="9" dur="1230" accel="100000" fill="hold">
                                          <p:stCondLst>
                                            <p:cond delay="770"/>
                                          </p:stCondLst>
                                        </p:cTn>
                                        <p:tgtEl>
                                          <p:spTgt spid="7"/>
                                        </p:tgtEl>
                                      </p:cBhvr>
                                      <p:from x="200000" y="450000"/>
                                      <p:to x="100000" y="100000"/>
                                    </p:animScale>
                                    <p:set>
                                      <p:cBhvr>
                                        <p:cTn id="10" dur="770" fill="hold"/>
                                        <p:tgtEl>
                                          <p:spTgt spid="7"/>
                                        </p:tgtEl>
                                        <p:attrNameLst>
                                          <p:attrName>ppt_x</p:attrName>
                                        </p:attrNameLst>
                                      </p:cBhvr>
                                      <p:to>
                                        <p:strVal val="(0.5)"/>
                                      </p:to>
                                    </p:set>
                                    <p:anim from="(0.5)" to="(#ppt_x)" calcmode="lin" valueType="num">
                                      <p:cBhvr>
                                        <p:cTn id="11" dur="1230" accel="100000" fill="hold">
                                          <p:stCondLst>
                                            <p:cond delay="770"/>
                                          </p:stCondLst>
                                        </p:cTn>
                                        <p:tgtEl>
                                          <p:spTgt spid="7"/>
                                        </p:tgtEl>
                                        <p:attrNameLst>
                                          <p:attrName>ppt_x</p:attrName>
                                        </p:attrNameLst>
                                      </p:cBhvr>
                                    </p:anim>
                                    <p:set>
                                      <p:cBhvr>
                                        <p:cTn id="12" dur="770" fill="hold"/>
                                        <p:tgtEl>
                                          <p:spTgt spid="7"/>
                                        </p:tgtEl>
                                        <p:attrNameLst>
                                          <p:attrName>ppt_y</p:attrName>
                                        </p:attrNameLst>
                                      </p:cBhvr>
                                      <p:to>
                                        <p:strVal val="(#ppt_y+0.4)"/>
                                      </p:to>
                                    </p:set>
                                    <p:anim from="(#ppt_y+0.4)" to="(#ppt_y)" calcmode="lin" valueType="num">
                                      <p:cBhvr>
                                        <p:cTn id="13" dur="1230" accel="100000" fill="hold">
                                          <p:stCondLst>
                                            <p:cond delay="770"/>
                                          </p:stCondLst>
                                        </p:cTn>
                                        <p:tgtEl>
                                          <p:spTgt spid="7"/>
                                        </p:tgtEl>
                                        <p:attrNameLst>
                                          <p:attrName>ppt_y</p:attrName>
                                        </p:attrNameLst>
                                      </p:cBhvr>
                                    </p:anim>
                                  </p:childTnLst>
                                </p:cTn>
                              </p:par>
                              <p:par>
                                <p:cTn id="14" presetID="51" presetClass="entr" presetSubtype="0"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770" decel="100000"/>
                                        <p:tgtEl>
                                          <p:spTgt spid="6"/>
                                        </p:tgtEl>
                                      </p:cBhvr>
                                    </p:animEffect>
                                    <p:animScale>
                                      <p:cBhvr>
                                        <p:cTn id="17" dur="770" decel="100000"/>
                                        <p:tgtEl>
                                          <p:spTgt spid="6"/>
                                        </p:tgtEl>
                                      </p:cBhvr>
                                      <p:from x="10000" y="10000"/>
                                      <p:to x="200000" y="450000"/>
                                    </p:animScale>
                                    <p:animScale>
                                      <p:cBhvr>
                                        <p:cTn id="18" dur="1230" accel="100000" fill="hold">
                                          <p:stCondLst>
                                            <p:cond delay="770"/>
                                          </p:stCondLst>
                                        </p:cTn>
                                        <p:tgtEl>
                                          <p:spTgt spid="6"/>
                                        </p:tgtEl>
                                      </p:cBhvr>
                                      <p:from x="200000" y="450000"/>
                                      <p:to x="100000" y="100000"/>
                                    </p:animScale>
                                    <p:set>
                                      <p:cBhvr>
                                        <p:cTn id="19" dur="770" fill="hold"/>
                                        <p:tgtEl>
                                          <p:spTgt spid="6"/>
                                        </p:tgtEl>
                                        <p:attrNameLst>
                                          <p:attrName>ppt_x</p:attrName>
                                        </p:attrNameLst>
                                      </p:cBhvr>
                                      <p:to>
                                        <p:strVal val="(0.5)"/>
                                      </p:to>
                                    </p:set>
                                    <p:anim from="(0.5)" to="(#ppt_x)" calcmode="lin" valueType="num">
                                      <p:cBhvr>
                                        <p:cTn id="20" dur="1230" accel="100000" fill="hold">
                                          <p:stCondLst>
                                            <p:cond delay="770"/>
                                          </p:stCondLst>
                                        </p:cTn>
                                        <p:tgtEl>
                                          <p:spTgt spid="6"/>
                                        </p:tgtEl>
                                        <p:attrNameLst>
                                          <p:attrName>ppt_x</p:attrName>
                                        </p:attrNameLst>
                                      </p:cBhvr>
                                    </p:anim>
                                    <p:set>
                                      <p:cBhvr>
                                        <p:cTn id="21" dur="770" fill="hold"/>
                                        <p:tgtEl>
                                          <p:spTgt spid="6"/>
                                        </p:tgtEl>
                                        <p:attrNameLst>
                                          <p:attrName>ppt_y</p:attrName>
                                        </p:attrNameLst>
                                      </p:cBhvr>
                                      <p:to>
                                        <p:strVal val="(#ppt_y+0.4)"/>
                                      </p:to>
                                    </p:set>
                                    <p:anim from="(#ppt_y+0.4)" to="(#ppt_y)" calcmode="lin" valueType="num">
                                      <p:cBhvr>
                                        <p:cTn id="22" dur="1230" accel="100000" fill="hold">
                                          <p:stCondLst>
                                            <p:cond delay="770"/>
                                          </p:stCondLst>
                                        </p:cTn>
                                        <p:tgtEl>
                                          <p:spTgt spid="6"/>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p:txBody>
          <a:bodyPr/>
          <a:lstStyle/>
          <a:p>
            <a:endParaRPr lang="zh-TW" altLang="en-US"/>
          </a:p>
        </p:txBody>
      </p:sp>
      <p:sp>
        <p:nvSpPr>
          <p:cNvPr id="2" name="標題 1"/>
          <p:cNvSpPr>
            <a:spLocks noGrp="1"/>
          </p:cNvSpPr>
          <p:nvPr>
            <p:ph type="title"/>
          </p:nvPr>
        </p:nvSpPr>
        <p:spPr/>
        <p:txBody>
          <a:bodyPr/>
          <a:lstStyle/>
          <a:p>
            <a:endParaRPr lang="zh-TW" altLang="en-US"/>
          </a:p>
        </p:txBody>
      </p:sp>
      <p:pic>
        <p:nvPicPr>
          <p:cNvPr id="3074" name="Picture 2"/>
          <p:cNvPicPr>
            <a:picLocks noChangeAspect="1" noChangeArrowheads="1"/>
          </p:cNvPicPr>
          <p:nvPr/>
        </p:nvPicPr>
        <p:blipFill>
          <a:blip r:embed="rId2" cstate="screen"/>
          <a:srcRect/>
          <a:stretch>
            <a:fillRect/>
          </a:stretch>
        </p:blipFill>
        <p:spPr bwMode="auto">
          <a:xfrm>
            <a:off x="107504" y="-95770"/>
            <a:ext cx="8892480" cy="7125170"/>
          </a:xfrm>
          <a:prstGeom prst="rect">
            <a:avLst/>
          </a:prstGeom>
          <a:noFill/>
          <a:ln w="9525">
            <a:noFill/>
            <a:miter lim="800000"/>
            <a:headEnd/>
            <a:tailEnd/>
          </a:ln>
        </p:spPr>
      </p:pic>
      <p:pic>
        <p:nvPicPr>
          <p:cNvPr id="3075" name="Picture 3"/>
          <p:cNvPicPr>
            <a:picLocks noChangeAspect="1" noChangeArrowheads="1"/>
          </p:cNvPicPr>
          <p:nvPr/>
        </p:nvPicPr>
        <p:blipFill>
          <a:blip r:embed="rId3" cstate="screen"/>
          <a:srcRect/>
          <a:stretch>
            <a:fillRect/>
          </a:stretch>
        </p:blipFill>
        <p:spPr bwMode="auto">
          <a:xfrm>
            <a:off x="107504" y="1981200"/>
            <a:ext cx="8963123" cy="1351582"/>
          </a:xfrm>
          <a:prstGeom prst="rect">
            <a:avLst/>
          </a:prstGeom>
          <a:noFill/>
          <a:ln w="9525">
            <a:noFill/>
            <a:miter lim="800000"/>
            <a:headEnd/>
            <a:tailEnd/>
          </a:ln>
          <a:effectLst>
            <a:outerShdw blurRad="101600" dist="38100" dir="2700000" algn="tl" rotWithShape="0">
              <a:prstClr val="black">
                <a:alpha val="40000"/>
              </a:prstClr>
            </a:outerShdw>
          </a:effectLst>
        </p:spPr>
      </p:pic>
      <p:sp>
        <p:nvSpPr>
          <p:cNvPr id="6" name="TextBox 5"/>
          <p:cNvSpPr txBox="1"/>
          <p:nvPr/>
        </p:nvSpPr>
        <p:spPr>
          <a:xfrm>
            <a:off x="111825" y="3317175"/>
            <a:ext cx="8961120" cy="1015663"/>
          </a:xfrm>
          <a:prstGeom prst="rect">
            <a:avLst/>
          </a:prstGeom>
          <a:solidFill>
            <a:schemeClr val="accent1">
              <a:lumMod val="60000"/>
              <a:lumOff val="40000"/>
            </a:schemeClr>
          </a:solidFill>
        </p:spPr>
        <p:txBody>
          <a:bodyPr wrap="square" rtlCol="0">
            <a:spAutoFit/>
          </a:bodyPr>
          <a:lstStyle/>
          <a:p>
            <a:pPr algn="ctr"/>
            <a:r>
              <a:rPr lang="en-US" altLang="zh-TW" sz="3000" dirty="0" err="1">
                <a:solidFill>
                  <a:srgbClr val="073E87">
                    <a:lumMod val="75000"/>
                  </a:srgbClr>
                </a:solidFill>
                <a:latin typeface="Calibri" pitchFamily="34" charset="0"/>
              </a:rPr>
              <a:t>Cashback</a:t>
            </a:r>
            <a:r>
              <a:rPr lang="en-US" altLang="zh-TW" sz="3000" dirty="0">
                <a:solidFill>
                  <a:srgbClr val="073E87">
                    <a:lumMod val="75000"/>
                  </a:srgbClr>
                </a:solidFill>
                <a:latin typeface="Calibri" pitchFamily="34" charset="0"/>
              </a:rPr>
              <a:t> on referral of Preferred Customers</a:t>
            </a:r>
          </a:p>
          <a:p>
            <a:pPr algn="ctr"/>
            <a:r>
              <a:rPr lang="en-US" altLang="zh-TW" sz="3000" dirty="0">
                <a:solidFill>
                  <a:srgbClr val="073E87">
                    <a:lumMod val="75000"/>
                  </a:srgbClr>
                </a:solidFill>
                <a:latin typeface="Calibri" pitchFamily="34" charset="0"/>
              </a:rPr>
              <a:t>(0.5% </a:t>
            </a:r>
            <a:r>
              <a:rPr lang="en-US" altLang="zh-TW" sz="3000" dirty="0" err="1">
                <a:solidFill>
                  <a:srgbClr val="073E87">
                    <a:lumMod val="75000"/>
                  </a:srgbClr>
                </a:solidFill>
                <a:latin typeface="Calibri" pitchFamily="34" charset="0"/>
              </a:rPr>
              <a:t>Cashback</a:t>
            </a:r>
            <a:r>
              <a:rPr lang="en-US" altLang="zh-TW" sz="3000" dirty="0">
                <a:solidFill>
                  <a:srgbClr val="073E87">
                    <a:lumMod val="75000"/>
                  </a:srgbClr>
                </a:solidFill>
                <a:latin typeface="Calibri" pitchFamily="34" charset="0"/>
              </a:rPr>
              <a:t> for every qualified purchase) </a:t>
            </a:r>
            <a:endParaRPr lang="zh-TW" altLang="en-US" sz="3000" dirty="0">
              <a:solidFill>
                <a:srgbClr val="073E87">
                  <a:lumMod val="75000"/>
                </a:srgbClr>
              </a:solidFill>
              <a:latin typeface="Calibri" pitchFamily="34" charset="0"/>
            </a:endParaRPr>
          </a:p>
        </p:txBody>
      </p:sp>
    </p:spTree>
    <p:extLst>
      <p:ext uri="{BB962C8B-B14F-4D97-AF65-F5344CB8AC3E}">
        <p14:creationId xmlns:p14="http://schemas.microsoft.com/office/powerpoint/2010/main" val="23218524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1" presetClass="entr" presetSubtype="0" fill="hold" nodeType="clickEffect">
                                  <p:stCondLst>
                                    <p:cond delay="0"/>
                                  </p:stCondLst>
                                  <p:childTnLst>
                                    <p:set>
                                      <p:cBhvr>
                                        <p:cTn id="6" dur="1" fill="hold">
                                          <p:stCondLst>
                                            <p:cond delay="0"/>
                                          </p:stCondLst>
                                        </p:cTn>
                                        <p:tgtEl>
                                          <p:spTgt spid="3075"/>
                                        </p:tgtEl>
                                        <p:attrNameLst>
                                          <p:attrName>style.visibility</p:attrName>
                                        </p:attrNameLst>
                                      </p:cBhvr>
                                      <p:to>
                                        <p:strVal val="visible"/>
                                      </p:to>
                                    </p:set>
                                    <p:animEffect transition="in" filter="fade">
                                      <p:cBhvr>
                                        <p:cTn id="7" dur="770" decel="100000"/>
                                        <p:tgtEl>
                                          <p:spTgt spid="3075"/>
                                        </p:tgtEl>
                                      </p:cBhvr>
                                    </p:animEffect>
                                    <p:animScale>
                                      <p:cBhvr>
                                        <p:cTn id="8" dur="770" decel="100000"/>
                                        <p:tgtEl>
                                          <p:spTgt spid="3075"/>
                                        </p:tgtEl>
                                      </p:cBhvr>
                                      <p:from x="10000" y="10000"/>
                                      <p:to x="200000" y="450000"/>
                                    </p:animScale>
                                    <p:animScale>
                                      <p:cBhvr>
                                        <p:cTn id="9" dur="1230" accel="100000" fill="hold">
                                          <p:stCondLst>
                                            <p:cond delay="770"/>
                                          </p:stCondLst>
                                        </p:cTn>
                                        <p:tgtEl>
                                          <p:spTgt spid="3075"/>
                                        </p:tgtEl>
                                      </p:cBhvr>
                                      <p:from x="200000" y="450000"/>
                                      <p:to x="100000" y="100000"/>
                                    </p:animScale>
                                    <p:set>
                                      <p:cBhvr>
                                        <p:cTn id="10" dur="770" fill="hold"/>
                                        <p:tgtEl>
                                          <p:spTgt spid="3075"/>
                                        </p:tgtEl>
                                        <p:attrNameLst>
                                          <p:attrName>ppt_x</p:attrName>
                                        </p:attrNameLst>
                                      </p:cBhvr>
                                      <p:to>
                                        <p:strVal val="(0.5)"/>
                                      </p:to>
                                    </p:set>
                                    <p:anim from="(0.5)" to="(#ppt_x)" calcmode="lin" valueType="num">
                                      <p:cBhvr>
                                        <p:cTn id="11" dur="1230" accel="100000" fill="hold">
                                          <p:stCondLst>
                                            <p:cond delay="770"/>
                                          </p:stCondLst>
                                        </p:cTn>
                                        <p:tgtEl>
                                          <p:spTgt spid="3075"/>
                                        </p:tgtEl>
                                        <p:attrNameLst>
                                          <p:attrName>ppt_x</p:attrName>
                                        </p:attrNameLst>
                                      </p:cBhvr>
                                    </p:anim>
                                    <p:set>
                                      <p:cBhvr>
                                        <p:cTn id="12" dur="770" fill="hold"/>
                                        <p:tgtEl>
                                          <p:spTgt spid="3075"/>
                                        </p:tgtEl>
                                        <p:attrNameLst>
                                          <p:attrName>ppt_y</p:attrName>
                                        </p:attrNameLst>
                                      </p:cBhvr>
                                      <p:to>
                                        <p:strVal val="(#ppt_y+0.4)"/>
                                      </p:to>
                                    </p:set>
                                    <p:anim from="(#ppt_y+0.4)" to="(#ppt_y)" calcmode="lin" valueType="num">
                                      <p:cBhvr>
                                        <p:cTn id="13" dur="1230" accel="100000" fill="hold">
                                          <p:stCondLst>
                                            <p:cond delay="770"/>
                                          </p:stCondLst>
                                        </p:cTn>
                                        <p:tgtEl>
                                          <p:spTgt spid="3075"/>
                                        </p:tgtEl>
                                        <p:attrNameLst>
                                          <p:attrName>ppt_y</p:attrName>
                                        </p:attrNameLst>
                                      </p:cBhvr>
                                    </p:anim>
                                  </p:childTnLst>
                                </p:cTn>
                              </p:par>
                              <p:par>
                                <p:cTn id="14" presetID="51" presetClass="entr" presetSubtype="0"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770" decel="100000"/>
                                        <p:tgtEl>
                                          <p:spTgt spid="6"/>
                                        </p:tgtEl>
                                      </p:cBhvr>
                                    </p:animEffect>
                                    <p:animScale>
                                      <p:cBhvr>
                                        <p:cTn id="17" dur="770" decel="100000"/>
                                        <p:tgtEl>
                                          <p:spTgt spid="6"/>
                                        </p:tgtEl>
                                      </p:cBhvr>
                                      <p:from x="10000" y="10000"/>
                                      <p:to x="200000" y="450000"/>
                                    </p:animScale>
                                    <p:animScale>
                                      <p:cBhvr>
                                        <p:cTn id="18" dur="1230" accel="100000" fill="hold">
                                          <p:stCondLst>
                                            <p:cond delay="770"/>
                                          </p:stCondLst>
                                        </p:cTn>
                                        <p:tgtEl>
                                          <p:spTgt spid="6"/>
                                        </p:tgtEl>
                                      </p:cBhvr>
                                      <p:from x="200000" y="450000"/>
                                      <p:to x="100000" y="100000"/>
                                    </p:animScale>
                                    <p:set>
                                      <p:cBhvr>
                                        <p:cTn id="19" dur="770" fill="hold"/>
                                        <p:tgtEl>
                                          <p:spTgt spid="6"/>
                                        </p:tgtEl>
                                        <p:attrNameLst>
                                          <p:attrName>ppt_x</p:attrName>
                                        </p:attrNameLst>
                                      </p:cBhvr>
                                      <p:to>
                                        <p:strVal val="(0.5)"/>
                                      </p:to>
                                    </p:set>
                                    <p:anim from="(0.5)" to="(#ppt_x)" calcmode="lin" valueType="num">
                                      <p:cBhvr>
                                        <p:cTn id="20" dur="1230" accel="100000" fill="hold">
                                          <p:stCondLst>
                                            <p:cond delay="770"/>
                                          </p:stCondLst>
                                        </p:cTn>
                                        <p:tgtEl>
                                          <p:spTgt spid="6"/>
                                        </p:tgtEl>
                                        <p:attrNameLst>
                                          <p:attrName>ppt_x</p:attrName>
                                        </p:attrNameLst>
                                      </p:cBhvr>
                                    </p:anim>
                                    <p:set>
                                      <p:cBhvr>
                                        <p:cTn id="21" dur="770" fill="hold"/>
                                        <p:tgtEl>
                                          <p:spTgt spid="6"/>
                                        </p:tgtEl>
                                        <p:attrNameLst>
                                          <p:attrName>ppt_y</p:attrName>
                                        </p:attrNameLst>
                                      </p:cBhvr>
                                      <p:to>
                                        <p:strVal val="(#ppt_y+0.4)"/>
                                      </p:to>
                                    </p:set>
                                    <p:anim from="(#ppt_y+0.4)" to="(#ppt_y)" calcmode="lin" valueType="num">
                                      <p:cBhvr>
                                        <p:cTn id="22" dur="1230" accel="100000" fill="hold">
                                          <p:stCondLst>
                                            <p:cond delay="770"/>
                                          </p:stCondLst>
                                        </p:cTn>
                                        <p:tgtEl>
                                          <p:spTgt spid="6"/>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user\Desktop\Spending.jpg"/>
          <p:cNvPicPr>
            <a:picLocks noChangeAspect="1" noChangeArrowheads="1"/>
          </p:cNvPicPr>
          <p:nvPr/>
        </p:nvPicPr>
        <p:blipFill>
          <a:blip r:embed="rId2" cstate="screen"/>
          <a:stretch>
            <a:fillRect/>
          </a:stretch>
        </p:blipFill>
        <p:spPr bwMode="auto">
          <a:xfrm>
            <a:off x="1371600" y="2622468"/>
            <a:ext cx="6629400" cy="3505200"/>
          </a:xfrm>
          <a:prstGeom prst="rect">
            <a:avLst/>
          </a:prstGeom>
          <a:ln>
            <a:noFill/>
          </a:ln>
          <a:effectLst>
            <a:softEdge rad="112500"/>
          </a:effectLst>
        </p:spPr>
      </p:pic>
      <p:sp>
        <p:nvSpPr>
          <p:cNvPr id="5" name="標題 1"/>
          <p:cNvSpPr txBox="1">
            <a:spLocks/>
          </p:cNvSpPr>
          <p:nvPr/>
        </p:nvSpPr>
        <p:spPr>
          <a:xfrm>
            <a:off x="584192" y="1066800"/>
            <a:ext cx="3735457" cy="1524000"/>
          </a:xfrm>
          <a:prstGeom prst="rect">
            <a:avLst/>
          </a:prstGeom>
        </p:spPr>
        <p:txBody>
          <a:bodyPr>
            <a:normAutofit/>
          </a:bodyPr>
          <a:lst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fontAlgn="auto">
              <a:spcBef>
                <a:spcPct val="20000"/>
              </a:spcBef>
              <a:spcAft>
                <a:spcPts val="0"/>
              </a:spcAft>
              <a:buClr>
                <a:srgbClr val="31B6FD"/>
              </a:buClr>
              <a:buSzPct val="100000"/>
            </a:pPr>
            <a:r>
              <a:rPr lang="en-US" altLang="zh-TW" dirty="0" err="1">
                <a:solidFill>
                  <a:srgbClr val="073E87"/>
                </a:solidFill>
                <a:latin typeface="Calibri" pitchFamily="34" charset="0"/>
                <a:ea typeface="華康儷中黑" pitchFamily="49" charset="-120"/>
              </a:rPr>
              <a:t>我們的消費</a:t>
            </a:r>
            <a:r>
              <a:rPr lang="en-US" altLang="zh-TW" dirty="0">
                <a:solidFill>
                  <a:srgbClr val="073E87"/>
                </a:solidFill>
                <a:latin typeface="Calibri" pitchFamily="34" charset="0"/>
                <a:ea typeface="華康儷中黑" pitchFamily="49" charset="-120"/>
              </a:rPr>
              <a:t> </a:t>
            </a:r>
            <a:br>
              <a:rPr lang="en-US" altLang="zh-TW" dirty="0">
                <a:solidFill>
                  <a:srgbClr val="073E87"/>
                </a:solidFill>
                <a:latin typeface="Calibri" pitchFamily="34" charset="0"/>
                <a:ea typeface="華康儷中黑" pitchFamily="49" charset="-120"/>
              </a:rPr>
            </a:br>
            <a:r>
              <a:rPr lang="en-US" altLang="zh-TW" dirty="0">
                <a:solidFill>
                  <a:srgbClr val="073E87"/>
                </a:solidFill>
                <a:latin typeface="Calibri" pitchFamily="34" charset="0"/>
                <a:ea typeface="華康儷中黑" pitchFamily="49" charset="-120"/>
              </a:rPr>
              <a:t>Our Spending</a:t>
            </a:r>
            <a:endParaRPr lang="zh-TW" altLang="en-US" dirty="0">
              <a:solidFill>
                <a:srgbClr val="073E87"/>
              </a:solidFill>
              <a:latin typeface="Calibri" pitchFamily="34" charset="0"/>
              <a:ea typeface="華康儷中黑" pitchFamily="49" charset="-120"/>
            </a:endParaRPr>
          </a:p>
        </p:txBody>
      </p:sp>
    </p:spTree>
    <p:extLst>
      <p:ext uri="{BB962C8B-B14F-4D97-AF65-F5344CB8AC3E}">
        <p14:creationId xmlns:p14="http://schemas.microsoft.com/office/powerpoint/2010/main" val="29877177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57200" y="-228600"/>
            <a:ext cx="5029200" cy="1935480"/>
          </a:xfrm>
        </p:spPr>
        <p:txBody>
          <a:bodyPr>
            <a:normAutofit/>
          </a:bodyPr>
          <a:lstStyle/>
          <a:p>
            <a:pPr algn="l"/>
            <a:r>
              <a:rPr lang="zh-TW" altLang="en-US" sz="3200" dirty="0">
                <a:solidFill>
                  <a:schemeClr val="tx2"/>
                </a:solidFill>
                <a:latin typeface="Calibri" pitchFamily="34" charset="0"/>
                <a:ea typeface="華康儷中黑" pitchFamily="49" charset="-120"/>
                <a:cs typeface="+mn-cs"/>
              </a:rPr>
              <a:t>一天消</a:t>
            </a:r>
            <a:r>
              <a:rPr lang="zh-TW" altLang="en-US" sz="3200" dirty="0" smtClean="0">
                <a:solidFill>
                  <a:schemeClr val="tx2"/>
                </a:solidFill>
                <a:latin typeface="Calibri" pitchFamily="34" charset="0"/>
                <a:ea typeface="華康儷中黑" pitchFamily="49" charset="-120"/>
                <a:cs typeface="+mn-cs"/>
              </a:rPr>
              <a:t>費</a:t>
            </a:r>
            <a:r>
              <a:rPr lang="en-US" altLang="zh-TW" sz="3200" dirty="0" smtClean="0">
                <a:solidFill>
                  <a:schemeClr val="tx2"/>
                </a:solidFill>
                <a:latin typeface="Calibri" pitchFamily="34" charset="0"/>
                <a:ea typeface="華康儷中黑" pitchFamily="49" charset="-120"/>
                <a:cs typeface="+mn-cs"/>
              </a:rPr>
              <a:t/>
            </a:r>
            <a:br>
              <a:rPr lang="en-US" altLang="zh-TW" sz="3200" dirty="0" smtClean="0">
                <a:solidFill>
                  <a:schemeClr val="tx2"/>
                </a:solidFill>
                <a:latin typeface="Calibri" pitchFamily="34" charset="0"/>
                <a:ea typeface="華康儷中黑" pitchFamily="49" charset="-120"/>
                <a:cs typeface="+mn-cs"/>
              </a:rPr>
            </a:br>
            <a:r>
              <a:rPr lang="en-US" altLang="zh-TW" sz="3200" dirty="0" smtClean="0">
                <a:solidFill>
                  <a:schemeClr val="tx2"/>
                </a:solidFill>
                <a:latin typeface="Calibri" pitchFamily="34" charset="0"/>
                <a:ea typeface="華康儷中黑" pitchFamily="49" charset="-120"/>
                <a:cs typeface="+mn-cs"/>
              </a:rPr>
              <a:t>My </a:t>
            </a:r>
            <a:r>
              <a:rPr lang="en-US" altLang="zh-TW" sz="3200" dirty="0">
                <a:solidFill>
                  <a:schemeClr val="tx2"/>
                </a:solidFill>
                <a:latin typeface="Calibri" pitchFamily="34" charset="0"/>
                <a:ea typeface="華康儷中黑" pitchFamily="49" charset="-120"/>
                <a:cs typeface="+mn-cs"/>
              </a:rPr>
              <a:t>Typical </a:t>
            </a:r>
            <a:r>
              <a:rPr lang="en-US" altLang="zh-TW" sz="3200" dirty="0" smtClean="0">
                <a:solidFill>
                  <a:schemeClr val="tx2"/>
                </a:solidFill>
                <a:latin typeface="Calibri" pitchFamily="34" charset="0"/>
                <a:ea typeface="華康儷中黑" pitchFamily="49" charset="-120"/>
                <a:cs typeface="+mn-cs"/>
              </a:rPr>
              <a:t>Day</a:t>
            </a:r>
            <a:endParaRPr lang="zh-TW" altLang="en-US" sz="3200" dirty="0">
              <a:solidFill>
                <a:schemeClr val="tx2"/>
              </a:solidFill>
              <a:latin typeface="Calibri" pitchFamily="34" charset="0"/>
              <a:ea typeface="華康儷中黑" pitchFamily="49" charset="-120"/>
              <a:cs typeface="+mn-cs"/>
            </a:endParaRPr>
          </a:p>
        </p:txBody>
      </p:sp>
      <p:sp>
        <p:nvSpPr>
          <p:cNvPr id="3" name="內容版面配置區 2"/>
          <p:cNvSpPr>
            <a:spLocks noGrp="1"/>
          </p:cNvSpPr>
          <p:nvPr>
            <p:ph idx="1"/>
          </p:nvPr>
        </p:nvSpPr>
        <p:spPr>
          <a:xfrm>
            <a:off x="457200" y="1371600"/>
            <a:ext cx="7772400" cy="3276600"/>
          </a:xfrm>
        </p:spPr>
        <p:txBody>
          <a:bodyPr>
            <a:normAutofit lnSpcReduction="10000"/>
          </a:bodyPr>
          <a:lstStyle/>
          <a:p>
            <a:pPr>
              <a:spcBef>
                <a:spcPts val="0"/>
              </a:spcBef>
            </a:pPr>
            <a:r>
              <a:rPr lang="zh-TW" altLang="en-US" sz="2200" dirty="0">
                <a:solidFill>
                  <a:schemeClr val="tx2"/>
                </a:solidFill>
                <a:latin typeface="Calibri" pitchFamily="34" charset="0"/>
                <a:ea typeface="華康儷中黑" pitchFamily="49" charset="-120"/>
              </a:rPr>
              <a:t>外出用餐 </a:t>
            </a:r>
            <a:r>
              <a:rPr lang="en-US" altLang="zh-TW" sz="2200" dirty="0">
                <a:solidFill>
                  <a:schemeClr val="tx2"/>
                </a:solidFill>
                <a:latin typeface="Calibri" pitchFamily="34" charset="0"/>
                <a:ea typeface="華康儷中黑" pitchFamily="49" charset="-120"/>
              </a:rPr>
              <a:t>		$70</a:t>
            </a:r>
          </a:p>
          <a:p>
            <a:pPr>
              <a:spcBef>
                <a:spcPts val="0"/>
              </a:spcBef>
              <a:buNone/>
            </a:pPr>
            <a:r>
              <a:rPr lang="en-US" altLang="zh-TW" sz="2200" dirty="0">
                <a:solidFill>
                  <a:schemeClr val="tx2"/>
                </a:solidFill>
                <a:latin typeface="Calibri" pitchFamily="34" charset="0"/>
                <a:ea typeface="華康儷中黑" pitchFamily="49" charset="-120"/>
              </a:rPr>
              <a:t>	Dining out</a:t>
            </a:r>
          </a:p>
          <a:p>
            <a:pPr>
              <a:spcBef>
                <a:spcPts val="0"/>
              </a:spcBef>
            </a:pPr>
            <a:r>
              <a:rPr lang="zh-TW" altLang="en-US" sz="2200" dirty="0">
                <a:solidFill>
                  <a:schemeClr val="tx2"/>
                </a:solidFill>
                <a:latin typeface="Calibri" pitchFamily="34" charset="0"/>
                <a:ea typeface="華康儷中黑" pitchFamily="49" charset="-120"/>
              </a:rPr>
              <a:t>糧油食品 </a:t>
            </a:r>
            <a:r>
              <a:rPr lang="en-US" altLang="zh-TW" sz="2200" dirty="0">
                <a:solidFill>
                  <a:schemeClr val="tx2"/>
                </a:solidFill>
                <a:latin typeface="Calibri" pitchFamily="34" charset="0"/>
                <a:ea typeface="華康儷中黑" pitchFamily="49" charset="-120"/>
              </a:rPr>
              <a:t>		$88</a:t>
            </a:r>
          </a:p>
          <a:p>
            <a:pPr>
              <a:spcBef>
                <a:spcPts val="0"/>
              </a:spcBef>
              <a:buNone/>
            </a:pPr>
            <a:r>
              <a:rPr lang="en-US" altLang="zh-TW" sz="2200" dirty="0">
                <a:solidFill>
                  <a:schemeClr val="tx2"/>
                </a:solidFill>
                <a:latin typeface="Calibri" pitchFamily="34" charset="0"/>
                <a:ea typeface="華康儷中黑" pitchFamily="49" charset="-120"/>
              </a:rPr>
              <a:t>	Groceries</a:t>
            </a:r>
          </a:p>
          <a:p>
            <a:pPr>
              <a:spcBef>
                <a:spcPts val="0"/>
              </a:spcBef>
            </a:pPr>
            <a:r>
              <a:rPr lang="zh-TW" altLang="en-US" sz="2200" dirty="0">
                <a:solidFill>
                  <a:schemeClr val="tx2"/>
                </a:solidFill>
                <a:latin typeface="Calibri" pitchFamily="34" charset="0"/>
                <a:ea typeface="華康儷中黑" pitchFamily="49" charset="-120"/>
              </a:rPr>
              <a:t>眼鏡</a:t>
            </a:r>
            <a:r>
              <a:rPr lang="en-US" altLang="zh-TW" sz="2200" dirty="0">
                <a:solidFill>
                  <a:schemeClr val="tx2"/>
                </a:solidFill>
                <a:latin typeface="Calibri" pitchFamily="34" charset="0"/>
                <a:ea typeface="華康儷中黑" pitchFamily="49" charset="-120"/>
              </a:rPr>
              <a:t>			$139</a:t>
            </a:r>
          </a:p>
          <a:p>
            <a:pPr>
              <a:spcBef>
                <a:spcPts val="0"/>
              </a:spcBef>
              <a:buNone/>
            </a:pPr>
            <a:r>
              <a:rPr lang="en-US" altLang="zh-TW" sz="2200" dirty="0">
                <a:solidFill>
                  <a:schemeClr val="tx2"/>
                </a:solidFill>
                <a:latin typeface="Calibri" pitchFamily="34" charset="0"/>
                <a:ea typeface="華康儷中黑" pitchFamily="49" charset="-120"/>
              </a:rPr>
              <a:t>	Glasses</a:t>
            </a:r>
          </a:p>
          <a:p>
            <a:pPr>
              <a:spcBef>
                <a:spcPts val="0"/>
              </a:spcBef>
            </a:pPr>
            <a:r>
              <a:rPr lang="zh-TW" altLang="en-US" sz="2200" dirty="0">
                <a:solidFill>
                  <a:schemeClr val="tx2"/>
                </a:solidFill>
                <a:latin typeface="Calibri" pitchFamily="34" charset="0"/>
                <a:ea typeface="華康儷中黑" pitchFamily="49" charset="-120"/>
              </a:rPr>
              <a:t>訂購名片</a:t>
            </a:r>
            <a:r>
              <a:rPr lang="en-US" altLang="zh-TW" sz="2200" dirty="0">
                <a:solidFill>
                  <a:schemeClr val="tx2"/>
                </a:solidFill>
                <a:latin typeface="Calibri" pitchFamily="34" charset="0"/>
                <a:ea typeface="華康儷中黑" pitchFamily="49" charset="-120"/>
              </a:rPr>
              <a:t>		$115</a:t>
            </a:r>
          </a:p>
          <a:p>
            <a:pPr>
              <a:spcBef>
                <a:spcPts val="0"/>
              </a:spcBef>
              <a:buNone/>
            </a:pPr>
            <a:r>
              <a:rPr lang="en-US" altLang="zh-TW" sz="2200" dirty="0">
                <a:solidFill>
                  <a:schemeClr val="tx2"/>
                </a:solidFill>
                <a:latin typeface="Calibri" pitchFamily="34" charset="0"/>
                <a:ea typeface="華康儷中黑" pitchFamily="49" charset="-120"/>
              </a:rPr>
              <a:t>	Name cards</a:t>
            </a:r>
          </a:p>
          <a:p>
            <a:pPr>
              <a:spcBef>
                <a:spcPts val="0"/>
              </a:spcBef>
            </a:pPr>
            <a:r>
              <a:rPr lang="zh-TW" altLang="en-US" sz="2200" dirty="0">
                <a:solidFill>
                  <a:schemeClr val="tx2"/>
                </a:solidFill>
                <a:latin typeface="Calibri" pitchFamily="34" charset="0"/>
                <a:ea typeface="華康儷中黑" pitchFamily="49" charset="-120"/>
              </a:rPr>
              <a:t>美食禮品 </a:t>
            </a:r>
            <a:r>
              <a:rPr lang="en-US" altLang="zh-TW" sz="2200" dirty="0">
                <a:solidFill>
                  <a:schemeClr val="tx2"/>
                </a:solidFill>
                <a:latin typeface="Calibri" pitchFamily="34" charset="0"/>
                <a:ea typeface="華康儷中黑" pitchFamily="49" charset="-120"/>
              </a:rPr>
              <a:t>		$120</a:t>
            </a:r>
          </a:p>
          <a:p>
            <a:pPr>
              <a:spcBef>
                <a:spcPts val="0"/>
              </a:spcBef>
              <a:buNone/>
            </a:pPr>
            <a:r>
              <a:rPr lang="en-US" altLang="zh-TW" sz="2200" dirty="0">
                <a:solidFill>
                  <a:schemeClr val="tx2"/>
                </a:solidFill>
                <a:latin typeface="Calibri" pitchFamily="34" charset="0"/>
                <a:ea typeface="華康儷中黑" pitchFamily="49" charset="-120"/>
              </a:rPr>
              <a:t>	Gift Sets</a:t>
            </a:r>
          </a:p>
          <a:p>
            <a:pPr>
              <a:buNone/>
            </a:pPr>
            <a:endParaRPr lang="en-US" altLang="zh-TW" sz="2200" dirty="0">
              <a:solidFill>
                <a:schemeClr val="tx2"/>
              </a:solidFill>
              <a:latin typeface="Calibri" pitchFamily="34" charset="0"/>
              <a:ea typeface="華康儷中黑" pitchFamily="49" charset="-120"/>
            </a:endParaRPr>
          </a:p>
        </p:txBody>
      </p:sp>
      <p:pic>
        <p:nvPicPr>
          <p:cNvPr id="2051" name="Picture 3" descr="C:\Users\user\Pictures\fp10880.gif"/>
          <p:cNvPicPr>
            <a:picLocks noChangeAspect="1" noChangeArrowheads="1"/>
          </p:cNvPicPr>
          <p:nvPr/>
        </p:nvPicPr>
        <p:blipFill>
          <a:blip r:embed="rId2" cstate="screen"/>
          <a:srcRect/>
          <a:stretch>
            <a:fillRect/>
          </a:stretch>
        </p:blipFill>
        <p:spPr bwMode="auto">
          <a:xfrm>
            <a:off x="4800600" y="3276600"/>
            <a:ext cx="1066800" cy="1066800"/>
          </a:xfrm>
          <a:prstGeom prst="rect">
            <a:avLst/>
          </a:prstGeom>
          <a:noFill/>
        </p:spPr>
      </p:pic>
      <p:pic>
        <p:nvPicPr>
          <p:cNvPr id="7" name="Picture 51" descr="CashBack.png"/>
          <p:cNvPicPr>
            <a:picLocks noChangeAspect="1"/>
          </p:cNvPicPr>
          <p:nvPr/>
        </p:nvPicPr>
        <p:blipFill>
          <a:blip r:embed="rId3" cstate="screen"/>
          <a:srcRect/>
          <a:stretch>
            <a:fillRect/>
          </a:stretch>
        </p:blipFill>
        <p:spPr bwMode="auto">
          <a:xfrm>
            <a:off x="6172200" y="286987"/>
            <a:ext cx="2438400" cy="402358"/>
          </a:xfrm>
          <a:prstGeom prst="rect">
            <a:avLst/>
          </a:prstGeom>
          <a:noFill/>
          <a:ln w="9525">
            <a:noFill/>
            <a:miter lim="800000"/>
            <a:headEnd/>
            <a:tailEnd/>
          </a:ln>
        </p:spPr>
      </p:pic>
      <p:sp>
        <p:nvSpPr>
          <p:cNvPr id="10" name="文字方塊 9"/>
          <p:cNvSpPr txBox="1"/>
          <p:nvPr/>
        </p:nvSpPr>
        <p:spPr>
          <a:xfrm>
            <a:off x="3048000" y="4572000"/>
            <a:ext cx="1371600" cy="553998"/>
          </a:xfrm>
          <a:prstGeom prst="rect">
            <a:avLst/>
          </a:prstGeom>
          <a:noFill/>
        </p:spPr>
        <p:txBody>
          <a:bodyPr wrap="square" rtlCol="0">
            <a:spAutoFit/>
          </a:bodyPr>
          <a:lstStyle/>
          <a:p>
            <a:pPr>
              <a:spcBef>
                <a:spcPts val="0"/>
              </a:spcBef>
              <a:buClr>
                <a:srgbClr val="4F81BD"/>
              </a:buClr>
              <a:buSzPct val="100000"/>
            </a:pPr>
            <a:r>
              <a:rPr lang="en-US" altLang="zh-TW" sz="3000" b="1" dirty="0">
                <a:solidFill>
                  <a:srgbClr val="1F497D"/>
                </a:solidFill>
                <a:latin typeface="Calibri" pitchFamily="34" charset="0"/>
                <a:ea typeface="華康儷中黑" pitchFamily="49" charset="-120"/>
              </a:rPr>
              <a:t> $532</a:t>
            </a:r>
            <a:endParaRPr lang="zh-TW" altLang="en-US" sz="3000" b="1" dirty="0">
              <a:solidFill>
                <a:srgbClr val="1F497D"/>
              </a:solidFill>
              <a:latin typeface="Calibri" pitchFamily="34" charset="0"/>
              <a:ea typeface="華康儷中黑" pitchFamily="49" charset="-120"/>
            </a:endParaRPr>
          </a:p>
        </p:txBody>
      </p:sp>
      <p:pic>
        <p:nvPicPr>
          <p:cNvPr id="2057" name="Picture 9" descr="http://images.marketamerica.com/images/hkg/webPortals/partners/fp1754.gif"/>
          <p:cNvPicPr>
            <a:picLocks noChangeAspect="1" noChangeArrowheads="1"/>
          </p:cNvPicPr>
          <p:nvPr/>
        </p:nvPicPr>
        <p:blipFill>
          <a:blip r:embed="rId4" cstate="screen"/>
          <a:srcRect/>
          <a:stretch>
            <a:fillRect/>
          </a:stretch>
        </p:blipFill>
        <p:spPr bwMode="auto">
          <a:xfrm>
            <a:off x="4686300" y="4495800"/>
            <a:ext cx="1333500" cy="571501"/>
          </a:xfrm>
          <a:prstGeom prst="rect">
            <a:avLst/>
          </a:prstGeom>
          <a:noFill/>
        </p:spPr>
      </p:pic>
      <p:pic>
        <p:nvPicPr>
          <p:cNvPr id="2059" name="Picture 11" descr="http://images.marketamerica.com/images/hkg/webPortals/icon-cashback-tilt.png"/>
          <p:cNvPicPr>
            <a:picLocks noChangeAspect="1" noChangeArrowheads="1"/>
          </p:cNvPicPr>
          <p:nvPr/>
        </p:nvPicPr>
        <p:blipFill>
          <a:blip r:embed="rId5" cstate="screen"/>
          <a:srcRect/>
          <a:stretch>
            <a:fillRect/>
          </a:stretch>
        </p:blipFill>
        <p:spPr bwMode="auto">
          <a:xfrm>
            <a:off x="6477000" y="3429000"/>
            <a:ext cx="600072" cy="457200"/>
          </a:xfrm>
          <a:prstGeom prst="rect">
            <a:avLst/>
          </a:prstGeom>
          <a:noFill/>
        </p:spPr>
      </p:pic>
      <p:pic>
        <p:nvPicPr>
          <p:cNvPr id="15" name="Picture 11" descr="http://images.marketamerica.com/images/hkg/webPortals/icon-cashback-tilt.png"/>
          <p:cNvPicPr>
            <a:picLocks noChangeAspect="1" noChangeArrowheads="1"/>
          </p:cNvPicPr>
          <p:nvPr/>
        </p:nvPicPr>
        <p:blipFill>
          <a:blip r:embed="rId5" cstate="screen"/>
          <a:srcRect/>
          <a:stretch>
            <a:fillRect/>
          </a:stretch>
        </p:blipFill>
        <p:spPr bwMode="auto">
          <a:xfrm>
            <a:off x="6400800" y="2209800"/>
            <a:ext cx="600072" cy="457200"/>
          </a:xfrm>
          <a:prstGeom prst="rect">
            <a:avLst/>
          </a:prstGeom>
          <a:noFill/>
        </p:spPr>
      </p:pic>
      <p:pic>
        <p:nvPicPr>
          <p:cNvPr id="16" name="Picture 11" descr="http://images.marketamerica.com/images/hkg/webPortals/icon-cashback-tilt.png"/>
          <p:cNvPicPr>
            <a:picLocks noChangeAspect="1" noChangeArrowheads="1"/>
          </p:cNvPicPr>
          <p:nvPr/>
        </p:nvPicPr>
        <p:blipFill>
          <a:blip r:embed="rId5" cstate="screen"/>
          <a:srcRect/>
          <a:stretch>
            <a:fillRect/>
          </a:stretch>
        </p:blipFill>
        <p:spPr bwMode="auto">
          <a:xfrm>
            <a:off x="6486528" y="4495800"/>
            <a:ext cx="600072" cy="457200"/>
          </a:xfrm>
          <a:prstGeom prst="rect">
            <a:avLst/>
          </a:prstGeom>
          <a:noFill/>
        </p:spPr>
      </p:pic>
      <p:pic>
        <p:nvPicPr>
          <p:cNvPr id="17" name="Picture 11" descr="http://images.marketamerica.com/images/hkg/webPortals/icon-cashback-tilt.png"/>
          <p:cNvPicPr>
            <a:picLocks noChangeAspect="1" noChangeArrowheads="1"/>
          </p:cNvPicPr>
          <p:nvPr/>
        </p:nvPicPr>
        <p:blipFill>
          <a:blip r:embed="rId5" cstate="screen"/>
          <a:srcRect/>
          <a:stretch>
            <a:fillRect/>
          </a:stretch>
        </p:blipFill>
        <p:spPr bwMode="auto">
          <a:xfrm>
            <a:off x="6553200" y="5562600"/>
            <a:ext cx="600072" cy="457200"/>
          </a:xfrm>
          <a:prstGeom prst="rect">
            <a:avLst/>
          </a:prstGeom>
          <a:noFill/>
        </p:spPr>
      </p:pic>
      <p:pic>
        <p:nvPicPr>
          <p:cNvPr id="2061" name="Picture 13" descr="http://images.marketamerica.com/images/hkg/webPortals/partners/fp8323.gif"/>
          <p:cNvPicPr>
            <a:picLocks noChangeAspect="1" noChangeArrowheads="1"/>
          </p:cNvPicPr>
          <p:nvPr/>
        </p:nvPicPr>
        <p:blipFill>
          <a:blip r:embed="rId6" cstate="screen"/>
          <a:srcRect/>
          <a:stretch>
            <a:fillRect/>
          </a:stretch>
        </p:blipFill>
        <p:spPr bwMode="auto">
          <a:xfrm>
            <a:off x="4800600" y="685800"/>
            <a:ext cx="990600" cy="1106170"/>
          </a:xfrm>
          <a:prstGeom prst="rect">
            <a:avLst/>
          </a:prstGeom>
          <a:noFill/>
        </p:spPr>
      </p:pic>
      <p:pic>
        <p:nvPicPr>
          <p:cNvPr id="19" name="Picture 11" descr="http://images.marketamerica.com/images/hkg/webPortals/icon-cashback-tilt.png"/>
          <p:cNvPicPr>
            <a:picLocks noChangeAspect="1" noChangeArrowheads="1"/>
          </p:cNvPicPr>
          <p:nvPr/>
        </p:nvPicPr>
        <p:blipFill>
          <a:blip r:embed="rId5" cstate="screen"/>
          <a:srcRect/>
          <a:stretch>
            <a:fillRect/>
          </a:stretch>
        </p:blipFill>
        <p:spPr bwMode="auto">
          <a:xfrm>
            <a:off x="6357878" y="990600"/>
            <a:ext cx="600072" cy="457200"/>
          </a:xfrm>
          <a:prstGeom prst="rect">
            <a:avLst/>
          </a:prstGeom>
          <a:noFill/>
        </p:spPr>
      </p:pic>
      <p:pic>
        <p:nvPicPr>
          <p:cNvPr id="2063" name="Picture 15" descr="http://images.marketamerica.com/images/hkg/webPortals/partners/fp10876.gif"/>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4479798" y="2057400"/>
            <a:ext cx="1616202" cy="1066800"/>
          </a:xfrm>
          <a:prstGeom prst="rect">
            <a:avLst/>
          </a:prstGeom>
          <a:noFill/>
        </p:spPr>
      </p:pic>
      <p:sp>
        <p:nvSpPr>
          <p:cNvPr id="22" name="文字方塊 21"/>
          <p:cNvSpPr txBox="1"/>
          <p:nvPr/>
        </p:nvSpPr>
        <p:spPr>
          <a:xfrm>
            <a:off x="6976555" y="1000190"/>
            <a:ext cx="1828800" cy="400110"/>
          </a:xfrm>
          <a:prstGeom prst="rect">
            <a:avLst/>
          </a:prstGeom>
          <a:noFill/>
        </p:spPr>
        <p:txBody>
          <a:bodyPr wrap="square" rtlCol="0">
            <a:spAutoFit/>
          </a:bodyPr>
          <a:lstStyle/>
          <a:p>
            <a:r>
              <a:rPr lang="en-US" altLang="zh-TW" sz="2000" b="1" dirty="0">
                <a:solidFill>
                  <a:prstClr val="black">
                    <a:lumMod val="95000"/>
                    <a:lumOff val="5000"/>
                  </a:prstClr>
                </a:solidFill>
                <a:latin typeface="Calibri" pitchFamily="34" charset="0"/>
                <a:ea typeface="華康儷中黑" pitchFamily="49" charset="-120"/>
              </a:rPr>
              <a:t>2% Cashback</a:t>
            </a:r>
            <a:endParaRPr lang="zh-TW" altLang="en-US" sz="2000" dirty="0">
              <a:solidFill>
                <a:prstClr val="black">
                  <a:lumMod val="95000"/>
                  <a:lumOff val="5000"/>
                </a:prstClr>
              </a:solidFill>
              <a:latin typeface="Calibri" pitchFamily="34" charset="0"/>
              <a:ea typeface="華康儷中黑" pitchFamily="49" charset="-120"/>
            </a:endParaRPr>
          </a:p>
        </p:txBody>
      </p:sp>
      <p:sp>
        <p:nvSpPr>
          <p:cNvPr id="23" name="文字方塊 22"/>
          <p:cNvSpPr txBox="1"/>
          <p:nvPr/>
        </p:nvSpPr>
        <p:spPr>
          <a:xfrm>
            <a:off x="7057900" y="2221675"/>
            <a:ext cx="1828800" cy="400110"/>
          </a:xfrm>
          <a:prstGeom prst="rect">
            <a:avLst/>
          </a:prstGeom>
          <a:noFill/>
        </p:spPr>
        <p:txBody>
          <a:bodyPr wrap="square" rtlCol="0">
            <a:spAutoFit/>
          </a:bodyPr>
          <a:lstStyle/>
          <a:p>
            <a:r>
              <a:rPr lang="en-US" altLang="zh-TW" sz="2000" b="1" dirty="0">
                <a:solidFill>
                  <a:prstClr val="black">
                    <a:lumMod val="95000"/>
                    <a:lumOff val="5000"/>
                  </a:prstClr>
                </a:solidFill>
                <a:latin typeface="Calibri" pitchFamily="34" charset="0"/>
                <a:ea typeface="華康儷中黑" pitchFamily="49" charset="-120"/>
              </a:rPr>
              <a:t>5% Cashback</a:t>
            </a:r>
            <a:endParaRPr lang="zh-TW" altLang="en-US" sz="2000" dirty="0">
              <a:solidFill>
                <a:prstClr val="black">
                  <a:lumMod val="95000"/>
                  <a:lumOff val="5000"/>
                </a:prstClr>
              </a:solidFill>
              <a:latin typeface="Calibri" pitchFamily="34" charset="0"/>
              <a:ea typeface="華康儷中黑" pitchFamily="49" charset="-120"/>
            </a:endParaRPr>
          </a:p>
        </p:txBody>
      </p:sp>
      <p:sp>
        <p:nvSpPr>
          <p:cNvPr id="24" name="文字方塊 23"/>
          <p:cNvSpPr txBox="1"/>
          <p:nvPr/>
        </p:nvSpPr>
        <p:spPr>
          <a:xfrm>
            <a:off x="7086600" y="3429000"/>
            <a:ext cx="1828800" cy="400110"/>
          </a:xfrm>
          <a:prstGeom prst="rect">
            <a:avLst/>
          </a:prstGeom>
          <a:noFill/>
        </p:spPr>
        <p:txBody>
          <a:bodyPr wrap="square" rtlCol="0">
            <a:spAutoFit/>
          </a:bodyPr>
          <a:lstStyle/>
          <a:p>
            <a:r>
              <a:rPr lang="en-US" altLang="zh-TW" sz="2000" b="1" dirty="0">
                <a:solidFill>
                  <a:prstClr val="black">
                    <a:lumMod val="95000"/>
                    <a:lumOff val="5000"/>
                  </a:prstClr>
                </a:solidFill>
                <a:latin typeface="Calibri" pitchFamily="34" charset="0"/>
                <a:ea typeface="華康儷中黑" pitchFamily="49" charset="-120"/>
              </a:rPr>
              <a:t>2% </a:t>
            </a:r>
            <a:r>
              <a:rPr lang="en-US" altLang="zh-TW" sz="2000" b="1" dirty="0" err="1">
                <a:solidFill>
                  <a:prstClr val="black">
                    <a:lumMod val="95000"/>
                    <a:lumOff val="5000"/>
                  </a:prstClr>
                </a:solidFill>
                <a:latin typeface="Calibri" pitchFamily="34" charset="0"/>
                <a:ea typeface="華康儷中黑" pitchFamily="49" charset="-120"/>
              </a:rPr>
              <a:t>Cashback</a:t>
            </a:r>
            <a:endParaRPr lang="zh-TW" altLang="en-US" sz="2000" dirty="0">
              <a:solidFill>
                <a:prstClr val="black">
                  <a:lumMod val="95000"/>
                  <a:lumOff val="5000"/>
                </a:prstClr>
              </a:solidFill>
              <a:latin typeface="Calibri" pitchFamily="34" charset="0"/>
              <a:ea typeface="華康儷中黑" pitchFamily="49" charset="-120"/>
            </a:endParaRPr>
          </a:p>
        </p:txBody>
      </p:sp>
      <p:sp>
        <p:nvSpPr>
          <p:cNvPr id="25" name="文字方塊 24"/>
          <p:cNvSpPr txBox="1"/>
          <p:nvPr/>
        </p:nvSpPr>
        <p:spPr>
          <a:xfrm>
            <a:off x="7150925" y="4529140"/>
            <a:ext cx="1828800" cy="400110"/>
          </a:xfrm>
          <a:prstGeom prst="rect">
            <a:avLst/>
          </a:prstGeom>
          <a:noFill/>
        </p:spPr>
        <p:txBody>
          <a:bodyPr wrap="square" rtlCol="0">
            <a:spAutoFit/>
          </a:bodyPr>
          <a:lstStyle/>
          <a:p>
            <a:r>
              <a:rPr lang="en-US" altLang="zh-TW" sz="2000" b="1" dirty="0">
                <a:solidFill>
                  <a:prstClr val="black">
                    <a:lumMod val="95000"/>
                    <a:lumOff val="5000"/>
                  </a:prstClr>
                </a:solidFill>
                <a:latin typeface="Calibri" pitchFamily="34" charset="0"/>
                <a:ea typeface="華康儷中黑" pitchFamily="49" charset="-120"/>
              </a:rPr>
              <a:t>3% </a:t>
            </a:r>
            <a:r>
              <a:rPr lang="en-US" altLang="zh-TW" sz="2000" b="1" dirty="0" err="1">
                <a:solidFill>
                  <a:prstClr val="black">
                    <a:lumMod val="95000"/>
                    <a:lumOff val="5000"/>
                  </a:prstClr>
                </a:solidFill>
                <a:latin typeface="Calibri" pitchFamily="34" charset="0"/>
                <a:ea typeface="華康儷中黑" pitchFamily="49" charset="-120"/>
              </a:rPr>
              <a:t>Cashback</a:t>
            </a:r>
            <a:endParaRPr lang="zh-TW" altLang="en-US" sz="2000" dirty="0">
              <a:solidFill>
                <a:prstClr val="black">
                  <a:lumMod val="95000"/>
                  <a:lumOff val="5000"/>
                </a:prstClr>
              </a:solidFill>
              <a:latin typeface="Calibri" pitchFamily="34" charset="0"/>
              <a:ea typeface="華康儷中黑" pitchFamily="49" charset="-120"/>
            </a:endParaRPr>
          </a:p>
        </p:txBody>
      </p:sp>
      <p:sp>
        <p:nvSpPr>
          <p:cNvPr id="26" name="文字方塊 25"/>
          <p:cNvSpPr txBox="1"/>
          <p:nvPr/>
        </p:nvSpPr>
        <p:spPr>
          <a:xfrm>
            <a:off x="7162800" y="5579115"/>
            <a:ext cx="1828800" cy="400110"/>
          </a:xfrm>
          <a:prstGeom prst="rect">
            <a:avLst/>
          </a:prstGeom>
          <a:noFill/>
        </p:spPr>
        <p:txBody>
          <a:bodyPr wrap="square" rtlCol="0">
            <a:spAutoFit/>
          </a:bodyPr>
          <a:lstStyle/>
          <a:p>
            <a:r>
              <a:rPr lang="en-US" altLang="zh-TW" sz="2000" b="1" dirty="0">
                <a:solidFill>
                  <a:prstClr val="black">
                    <a:lumMod val="95000"/>
                    <a:lumOff val="5000"/>
                  </a:prstClr>
                </a:solidFill>
                <a:latin typeface="Calibri" pitchFamily="34" charset="0"/>
                <a:ea typeface="華康儷中黑" pitchFamily="49" charset="-120"/>
              </a:rPr>
              <a:t>6% </a:t>
            </a:r>
            <a:r>
              <a:rPr lang="en-US" altLang="zh-TW" sz="2000" b="1" dirty="0" err="1">
                <a:solidFill>
                  <a:prstClr val="black">
                    <a:lumMod val="95000"/>
                    <a:lumOff val="5000"/>
                  </a:prstClr>
                </a:solidFill>
                <a:latin typeface="Calibri" pitchFamily="34" charset="0"/>
                <a:ea typeface="華康儷中黑" pitchFamily="49" charset="-120"/>
              </a:rPr>
              <a:t>Cashback</a:t>
            </a:r>
            <a:endParaRPr lang="zh-TW" altLang="en-US" sz="2000" dirty="0">
              <a:solidFill>
                <a:prstClr val="black">
                  <a:lumMod val="95000"/>
                  <a:lumOff val="5000"/>
                </a:prstClr>
              </a:solidFill>
              <a:latin typeface="Calibri" pitchFamily="34" charset="0"/>
              <a:ea typeface="華康儷中黑" pitchFamily="49" charset="-120"/>
            </a:endParaRPr>
          </a:p>
        </p:txBody>
      </p:sp>
      <p:pic>
        <p:nvPicPr>
          <p:cNvPr id="2067" name="Picture 19" descr="http://images.marketamerica.com/images/hkg/webPortals/partners/fp15160.gif"/>
          <p:cNvPicPr>
            <a:picLocks noChangeAspect="1" noChangeArrowheads="1"/>
          </p:cNvPicPr>
          <p:nvPr/>
        </p:nvPicPr>
        <p:blipFill>
          <a:blip r:embed="rId8" cstate="screen"/>
          <a:srcRect/>
          <a:stretch>
            <a:fillRect/>
          </a:stretch>
        </p:blipFill>
        <p:spPr bwMode="auto">
          <a:xfrm>
            <a:off x="4953000" y="5257800"/>
            <a:ext cx="838200" cy="874123"/>
          </a:xfrm>
          <a:prstGeom prst="rect">
            <a:avLst/>
          </a:prstGeom>
          <a:noFill/>
        </p:spPr>
      </p:pic>
      <p:grpSp>
        <p:nvGrpSpPr>
          <p:cNvPr id="4" name="群組 35"/>
          <p:cNvGrpSpPr>
            <a:grpSpLocks noChangeAspect="1"/>
          </p:cNvGrpSpPr>
          <p:nvPr/>
        </p:nvGrpSpPr>
        <p:grpSpPr>
          <a:xfrm>
            <a:off x="2436378" y="4462153"/>
            <a:ext cx="2043420" cy="2377440"/>
            <a:chOff x="3048000" y="4210783"/>
            <a:chExt cx="2209800" cy="2571017"/>
          </a:xfrm>
        </p:grpSpPr>
        <p:pic>
          <p:nvPicPr>
            <p:cNvPr id="2074" name="Picture 26" descr="C:\Users\user\Pictures\pig.jpg"/>
            <p:cNvPicPr>
              <a:picLocks noChangeAspect="1" noChangeArrowheads="1"/>
            </p:cNvPicPr>
            <p:nvPr/>
          </p:nvPicPr>
          <p:blipFill>
            <a:blip r:embed="rId9" cstate="screen"/>
            <a:srcRect/>
            <a:stretch>
              <a:fillRect/>
            </a:stretch>
          </p:blipFill>
          <p:spPr bwMode="auto">
            <a:xfrm>
              <a:off x="3048000" y="4210783"/>
              <a:ext cx="2209800" cy="2571017"/>
            </a:xfrm>
            <a:prstGeom prst="rect">
              <a:avLst/>
            </a:prstGeom>
            <a:noFill/>
          </p:spPr>
        </p:pic>
        <p:sp>
          <p:nvSpPr>
            <p:cNvPr id="35" name="文字方塊 34"/>
            <p:cNvSpPr txBox="1"/>
            <p:nvPr/>
          </p:nvSpPr>
          <p:spPr>
            <a:xfrm>
              <a:off x="3733800" y="5540514"/>
              <a:ext cx="1447800" cy="707886"/>
            </a:xfrm>
            <a:prstGeom prst="rect">
              <a:avLst/>
            </a:prstGeom>
            <a:noFill/>
          </p:spPr>
          <p:txBody>
            <a:bodyPr wrap="square" rtlCol="0">
              <a:spAutoFit/>
            </a:bodyPr>
            <a:lstStyle/>
            <a:p>
              <a:r>
                <a:rPr lang="en-US" altLang="zh-TW" sz="4000" dirty="0">
                  <a:solidFill>
                    <a:srgbClr val="002060"/>
                  </a:solidFill>
                  <a:latin typeface="Calibri" pitchFamily="34" charset="0"/>
                  <a:ea typeface="華康儷中黑" pitchFamily="49" charset="-120"/>
                </a:rPr>
                <a:t>$20</a:t>
              </a:r>
              <a:endParaRPr lang="zh-TW" altLang="en-US" sz="4000" dirty="0">
                <a:solidFill>
                  <a:srgbClr val="002060"/>
                </a:solidFill>
                <a:latin typeface="Calibri" pitchFamily="34" charset="0"/>
                <a:ea typeface="華康儷中黑" pitchFamily="49" charset="-120"/>
              </a:endParaRPr>
            </a:p>
          </p:txBody>
        </p:sp>
      </p:grpSp>
    </p:spTree>
    <p:extLst>
      <p:ext uri="{BB962C8B-B14F-4D97-AF65-F5344CB8AC3E}">
        <p14:creationId xmlns:p14="http://schemas.microsoft.com/office/powerpoint/2010/main" val="39993580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770" decel="100000"/>
                                        <p:tgtEl>
                                          <p:spTgt spid="4"/>
                                        </p:tgtEl>
                                      </p:cBhvr>
                                    </p:animEffect>
                                    <p:animScale>
                                      <p:cBhvr>
                                        <p:cTn id="8" dur="770" decel="100000"/>
                                        <p:tgtEl>
                                          <p:spTgt spid="4"/>
                                        </p:tgtEl>
                                      </p:cBhvr>
                                      <p:from x="10000" y="10000"/>
                                      <p:to x="200000" y="450000"/>
                                    </p:animScale>
                                    <p:animScale>
                                      <p:cBhvr>
                                        <p:cTn id="9" dur="1230" accel="100000" fill="hold">
                                          <p:stCondLst>
                                            <p:cond delay="770"/>
                                          </p:stCondLst>
                                        </p:cTn>
                                        <p:tgtEl>
                                          <p:spTgt spid="4"/>
                                        </p:tgtEl>
                                      </p:cBhvr>
                                      <p:from x="200000" y="450000"/>
                                      <p:to x="100000" y="100000"/>
                                    </p:animScale>
                                    <p:set>
                                      <p:cBhvr>
                                        <p:cTn id="10" dur="770" fill="hold"/>
                                        <p:tgtEl>
                                          <p:spTgt spid="4"/>
                                        </p:tgtEl>
                                        <p:attrNameLst>
                                          <p:attrName>ppt_x</p:attrName>
                                        </p:attrNameLst>
                                      </p:cBhvr>
                                      <p:to>
                                        <p:strVal val="(0.5)"/>
                                      </p:to>
                                    </p:set>
                                    <p:anim from="(0.5)" to="(#ppt_x)" calcmode="lin" valueType="num">
                                      <p:cBhvr>
                                        <p:cTn id="11" dur="1230" accel="100000" fill="hold">
                                          <p:stCondLst>
                                            <p:cond delay="770"/>
                                          </p:stCondLst>
                                        </p:cTn>
                                        <p:tgtEl>
                                          <p:spTgt spid="4"/>
                                        </p:tgtEl>
                                        <p:attrNameLst>
                                          <p:attrName>ppt_x</p:attrName>
                                        </p:attrNameLst>
                                      </p:cBhvr>
                                    </p:anim>
                                    <p:set>
                                      <p:cBhvr>
                                        <p:cTn id="12" dur="770" fill="hold"/>
                                        <p:tgtEl>
                                          <p:spTgt spid="4"/>
                                        </p:tgtEl>
                                        <p:attrNameLst>
                                          <p:attrName>ppt_y</p:attrName>
                                        </p:attrNameLst>
                                      </p:cBhvr>
                                      <p:to>
                                        <p:strVal val="(#ppt_y+0.4)"/>
                                      </p:to>
                                    </p:set>
                                    <p:anim from="(#ppt_y+0.4)" to="(#ppt_y)" calcmode="lin" valueType="num">
                                      <p:cBhvr>
                                        <p:cTn id="13" dur="1230" accel="100000" fill="hold">
                                          <p:stCondLst>
                                            <p:cond delay="770"/>
                                          </p:stCondLst>
                                        </p:cTn>
                                        <p:tgtEl>
                                          <p:spTgt spid="4"/>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p:txBody>
          <a:bodyPr/>
          <a:lstStyle/>
          <a:p>
            <a:endParaRPr lang="zh-TW" altLang="en-US"/>
          </a:p>
        </p:txBody>
      </p:sp>
      <p:sp>
        <p:nvSpPr>
          <p:cNvPr id="2" name="標題 1"/>
          <p:cNvSpPr>
            <a:spLocks noGrp="1"/>
          </p:cNvSpPr>
          <p:nvPr>
            <p:ph type="title"/>
          </p:nvPr>
        </p:nvSpPr>
        <p:spPr>
          <a:xfrm>
            <a:off x="685800" y="76200"/>
            <a:ext cx="8153400" cy="1219200"/>
          </a:xfrm>
        </p:spPr>
        <p:txBody>
          <a:bodyPr>
            <a:normAutofit/>
          </a:bodyPr>
          <a:lstStyle/>
          <a:p>
            <a:r>
              <a:rPr lang="en-US" altLang="zh-TW" sz="3600" b="1" dirty="0" err="1">
                <a:solidFill>
                  <a:schemeClr val="bg1"/>
                </a:solidFill>
                <a:latin typeface="Calibri" pitchFamily="34" charset="0"/>
                <a:ea typeface="華康儷中黑" pitchFamily="49" charset="-120"/>
                <a:cs typeface="+mn-cs"/>
              </a:rPr>
              <a:t>社</a:t>
            </a:r>
            <a:r>
              <a:rPr lang="en-US" altLang="zh-TW" sz="3600" b="1" dirty="0" err="1">
                <a:solidFill>
                  <a:schemeClr val="bg1"/>
                </a:solidFill>
                <a:latin typeface="華康儷中黑" pitchFamily="49" charset="-120"/>
                <a:ea typeface="華康儷中黑" pitchFamily="49" charset="-120"/>
              </a:rPr>
              <a:t>交購物分享</a:t>
            </a:r>
            <a:r>
              <a:rPr lang="en-US" altLang="zh-TW" sz="3600" b="1" dirty="0">
                <a:solidFill>
                  <a:schemeClr val="bg1"/>
                </a:solidFill>
              </a:rPr>
              <a:t> </a:t>
            </a:r>
            <a:r>
              <a:rPr lang="zh-TW" altLang="en-US" sz="3600" b="1" dirty="0">
                <a:solidFill>
                  <a:schemeClr val="bg1"/>
                </a:solidFill>
              </a:rPr>
              <a:t/>
            </a:r>
            <a:br>
              <a:rPr lang="zh-TW" altLang="en-US" sz="3600" b="1" dirty="0">
                <a:solidFill>
                  <a:schemeClr val="bg1"/>
                </a:solidFill>
              </a:rPr>
            </a:br>
            <a:r>
              <a:rPr lang="en-US" altLang="zh-TW" sz="3600" b="1" dirty="0" smtClean="0">
                <a:solidFill>
                  <a:schemeClr val="bg1"/>
                </a:solidFill>
                <a:latin typeface="Calibri" pitchFamily="34" charset="0"/>
              </a:rPr>
              <a:t>Social Shopping</a:t>
            </a:r>
            <a:endParaRPr lang="zh-TW" altLang="en-US" sz="3600" dirty="0">
              <a:solidFill>
                <a:schemeClr val="bg1"/>
              </a:solidFill>
            </a:endParaRPr>
          </a:p>
        </p:txBody>
      </p:sp>
      <p:pic>
        <p:nvPicPr>
          <p:cNvPr id="1026" name="Picture 2" descr="C:\Users\user\Pictures\Socialshopping.jpg"/>
          <p:cNvPicPr>
            <a:picLocks noChangeAspect="1" noChangeArrowheads="1"/>
          </p:cNvPicPr>
          <p:nvPr/>
        </p:nvPicPr>
        <p:blipFill>
          <a:blip r:embed="rId2" cstate="screen"/>
          <a:srcRect/>
          <a:stretch>
            <a:fillRect/>
          </a:stretch>
        </p:blipFill>
        <p:spPr bwMode="auto">
          <a:xfrm>
            <a:off x="0" y="1323607"/>
            <a:ext cx="9144000" cy="6448793"/>
          </a:xfrm>
          <a:prstGeom prst="rect">
            <a:avLst/>
          </a:prstGeom>
          <a:noFill/>
        </p:spPr>
      </p:pic>
      <p:pic>
        <p:nvPicPr>
          <p:cNvPr id="1027" name="Picture 3"/>
          <p:cNvPicPr>
            <a:picLocks noChangeAspect="1" noChangeArrowheads="1"/>
          </p:cNvPicPr>
          <p:nvPr/>
        </p:nvPicPr>
        <p:blipFill>
          <a:blip r:embed="rId3" cstate="screen"/>
          <a:srcRect/>
          <a:stretch>
            <a:fillRect/>
          </a:stretch>
        </p:blipFill>
        <p:spPr bwMode="auto">
          <a:xfrm>
            <a:off x="4800600" y="2743200"/>
            <a:ext cx="2362200" cy="3656200"/>
          </a:xfrm>
          <a:prstGeom prst="rect">
            <a:avLst/>
          </a:prstGeom>
          <a:noFill/>
          <a:ln w="9525">
            <a:noFill/>
            <a:miter lim="800000"/>
            <a:headEnd/>
            <a:tailEnd/>
          </a:ln>
        </p:spPr>
      </p:pic>
      <p:sp>
        <p:nvSpPr>
          <p:cNvPr id="7" name="Rectangle 6"/>
          <p:cNvSpPr/>
          <p:nvPr/>
        </p:nvSpPr>
        <p:spPr>
          <a:xfrm>
            <a:off x="4300800" y="1905000"/>
            <a:ext cx="652200" cy="228600"/>
          </a:xfrm>
          <a:prstGeom prst="rect">
            <a:avLst/>
          </a:prstGeom>
          <a:solidFill>
            <a:schemeClr val="bg1"/>
          </a:solidFill>
          <a:ln>
            <a:noFill/>
          </a:ln>
          <a:effectLst/>
          <a:scene3d>
            <a:camera prst="orthographicFront"/>
            <a:lightRig rig="flat" dir="tl">
              <a:rot lat="0" lon="0" rev="6360000"/>
            </a:lightRig>
          </a:scene3d>
          <a:sp3d prstMaterial="fla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pic>
        <p:nvPicPr>
          <p:cNvPr id="1028" name="Picture 4"/>
          <p:cNvPicPr>
            <a:picLocks noChangeAspect="1" noChangeArrowheads="1"/>
          </p:cNvPicPr>
          <p:nvPr/>
        </p:nvPicPr>
        <p:blipFill>
          <a:blip r:embed="rId4" cstate="screen"/>
          <a:srcRect/>
          <a:stretch>
            <a:fillRect/>
          </a:stretch>
        </p:blipFill>
        <p:spPr bwMode="auto">
          <a:xfrm>
            <a:off x="1066800" y="1295400"/>
            <a:ext cx="7140575" cy="4610100"/>
          </a:xfrm>
          <a:prstGeom prst="rect">
            <a:avLst/>
          </a:prstGeom>
          <a:noFill/>
          <a:ln w="9525">
            <a:noFill/>
            <a:miter lim="800000"/>
            <a:headEnd/>
            <a:tailEnd/>
          </a:ln>
        </p:spPr>
      </p:pic>
    </p:spTree>
    <p:extLst>
      <p:ext uri="{BB962C8B-B14F-4D97-AF65-F5344CB8AC3E}">
        <p14:creationId xmlns:p14="http://schemas.microsoft.com/office/powerpoint/2010/main" val="34297408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1" presetClass="entr" presetSubtype="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fade">
                                      <p:cBhvr>
                                        <p:cTn id="7" dur="770" decel="100000"/>
                                        <p:tgtEl>
                                          <p:spTgt spid="1027"/>
                                        </p:tgtEl>
                                      </p:cBhvr>
                                    </p:animEffect>
                                    <p:animScale>
                                      <p:cBhvr>
                                        <p:cTn id="8" dur="770" decel="100000"/>
                                        <p:tgtEl>
                                          <p:spTgt spid="1027"/>
                                        </p:tgtEl>
                                      </p:cBhvr>
                                      <p:from x="10000" y="10000"/>
                                      <p:to x="200000" y="450000"/>
                                    </p:animScale>
                                    <p:animScale>
                                      <p:cBhvr>
                                        <p:cTn id="9" dur="1230" accel="100000" fill="hold">
                                          <p:stCondLst>
                                            <p:cond delay="770"/>
                                          </p:stCondLst>
                                        </p:cTn>
                                        <p:tgtEl>
                                          <p:spTgt spid="1027"/>
                                        </p:tgtEl>
                                      </p:cBhvr>
                                      <p:from x="200000" y="450000"/>
                                      <p:to x="100000" y="100000"/>
                                    </p:animScale>
                                    <p:set>
                                      <p:cBhvr>
                                        <p:cTn id="10" dur="770" fill="hold"/>
                                        <p:tgtEl>
                                          <p:spTgt spid="1027"/>
                                        </p:tgtEl>
                                        <p:attrNameLst>
                                          <p:attrName>ppt_x</p:attrName>
                                        </p:attrNameLst>
                                      </p:cBhvr>
                                      <p:to>
                                        <p:strVal val="(0.5)"/>
                                      </p:to>
                                    </p:set>
                                    <p:anim from="(0.5)" to="(#ppt_x)" calcmode="lin" valueType="num">
                                      <p:cBhvr>
                                        <p:cTn id="11" dur="1230" accel="100000" fill="hold">
                                          <p:stCondLst>
                                            <p:cond delay="770"/>
                                          </p:stCondLst>
                                        </p:cTn>
                                        <p:tgtEl>
                                          <p:spTgt spid="1027"/>
                                        </p:tgtEl>
                                        <p:attrNameLst>
                                          <p:attrName>ppt_x</p:attrName>
                                        </p:attrNameLst>
                                      </p:cBhvr>
                                    </p:anim>
                                    <p:set>
                                      <p:cBhvr>
                                        <p:cTn id="12" dur="770" fill="hold"/>
                                        <p:tgtEl>
                                          <p:spTgt spid="1027"/>
                                        </p:tgtEl>
                                        <p:attrNameLst>
                                          <p:attrName>ppt_y</p:attrName>
                                        </p:attrNameLst>
                                      </p:cBhvr>
                                      <p:to>
                                        <p:strVal val="(#ppt_y+0.4)"/>
                                      </p:to>
                                    </p:set>
                                    <p:anim from="(#ppt_y+0.4)" to="(#ppt_y)" calcmode="lin" valueType="num">
                                      <p:cBhvr>
                                        <p:cTn id="13" dur="1230" accel="100000" fill="hold">
                                          <p:stCondLst>
                                            <p:cond delay="770"/>
                                          </p:stCondLst>
                                        </p:cTn>
                                        <p:tgtEl>
                                          <p:spTgt spid="1027"/>
                                        </p:tgtEl>
                                        <p:attrNameLst>
                                          <p:attrName>ppt_y</p:attrName>
                                        </p:attrNameLst>
                                      </p:cBhvr>
                                    </p:anim>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10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143000" y="76200"/>
            <a:ext cx="7162800" cy="1219200"/>
          </a:xfrm>
        </p:spPr>
        <p:txBody>
          <a:bodyPr>
            <a:noAutofit/>
          </a:bodyPr>
          <a:lstStyle/>
          <a:p>
            <a:r>
              <a:rPr lang="en-US" altLang="zh-TW" sz="3600" b="1" dirty="0" err="1">
                <a:solidFill>
                  <a:schemeClr val="bg1"/>
                </a:solidFill>
                <a:latin typeface="Calibri" pitchFamily="34" charset="0"/>
                <a:ea typeface="華康儷中黑" pitchFamily="49" charset="-120"/>
                <a:cs typeface="+mn-cs"/>
              </a:rPr>
              <a:t>產品搜尋</a:t>
            </a:r>
            <a:r>
              <a:rPr lang="en-US" altLang="zh-TW" sz="3600" b="1" dirty="0">
                <a:solidFill>
                  <a:schemeClr val="bg1"/>
                </a:solidFill>
                <a:latin typeface="Calibri" pitchFamily="34" charset="0"/>
                <a:ea typeface="華康儷中黑" pitchFamily="49" charset="-120"/>
                <a:cs typeface="+mn-cs"/>
              </a:rPr>
              <a:t> </a:t>
            </a:r>
            <a:br>
              <a:rPr lang="en-US" altLang="zh-TW" sz="3600" b="1" dirty="0">
                <a:solidFill>
                  <a:schemeClr val="bg1"/>
                </a:solidFill>
                <a:latin typeface="Calibri" pitchFamily="34" charset="0"/>
                <a:ea typeface="華康儷中黑" pitchFamily="49" charset="-120"/>
                <a:cs typeface="+mn-cs"/>
              </a:rPr>
            </a:br>
            <a:r>
              <a:rPr lang="en-US" altLang="zh-TW" sz="3600" b="1" dirty="0">
                <a:solidFill>
                  <a:schemeClr val="bg1"/>
                </a:solidFill>
                <a:latin typeface="Calibri" pitchFamily="34" charset="0"/>
                <a:ea typeface="華康儷中黑" pitchFamily="49" charset="-120"/>
                <a:cs typeface="+mn-cs"/>
              </a:rPr>
              <a:t>Product Search </a:t>
            </a:r>
            <a:endParaRPr lang="zh-TW" altLang="en-US" sz="3600" b="1" dirty="0">
              <a:solidFill>
                <a:schemeClr val="bg1"/>
              </a:solidFill>
              <a:latin typeface="Calibri" pitchFamily="34" charset="0"/>
              <a:ea typeface="華康儷中黑" pitchFamily="49" charset="-120"/>
              <a:cs typeface="+mn-cs"/>
            </a:endParaRPr>
          </a:p>
        </p:txBody>
      </p:sp>
      <p:grpSp>
        <p:nvGrpSpPr>
          <p:cNvPr id="3" name="Group 2"/>
          <p:cNvGrpSpPr/>
          <p:nvPr/>
        </p:nvGrpSpPr>
        <p:grpSpPr>
          <a:xfrm>
            <a:off x="1695450" y="1314450"/>
            <a:ext cx="5772150" cy="10572750"/>
            <a:chOff x="1695450" y="1314450"/>
            <a:chExt cx="5772150" cy="10572750"/>
          </a:xfrm>
        </p:grpSpPr>
        <p:pic>
          <p:nvPicPr>
            <p:cNvPr id="2052" name="Picture 4" descr="C:\Users\user\Pictures\search.jpg"/>
            <p:cNvPicPr>
              <a:picLocks noChangeAspect="1" noChangeArrowheads="1"/>
            </p:cNvPicPr>
            <p:nvPr/>
          </p:nvPicPr>
          <p:blipFill>
            <a:blip r:embed="rId2" cstate="screen"/>
            <a:srcRect/>
            <a:stretch>
              <a:fillRect/>
            </a:stretch>
          </p:blipFill>
          <p:spPr bwMode="auto">
            <a:xfrm>
              <a:off x="1695450" y="1314450"/>
              <a:ext cx="5772150" cy="10572750"/>
            </a:xfrm>
            <a:prstGeom prst="rect">
              <a:avLst/>
            </a:prstGeom>
            <a:noFill/>
          </p:spPr>
        </p:pic>
        <p:sp>
          <p:nvSpPr>
            <p:cNvPr id="4" name="Rectangle 3"/>
            <p:cNvSpPr/>
            <p:nvPr/>
          </p:nvSpPr>
          <p:spPr>
            <a:xfrm>
              <a:off x="4495800" y="1676400"/>
              <a:ext cx="652200" cy="152400"/>
            </a:xfrm>
            <a:prstGeom prst="rect">
              <a:avLst/>
            </a:prstGeom>
            <a:solidFill>
              <a:schemeClr val="bg1"/>
            </a:solidFill>
            <a:ln>
              <a:noFill/>
            </a:ln>
            <a:effectLst/>
            <a:scene3d>
              <a:camera prst="orthographicFront"/>
              <a:lightRig rig="flat" dir="tl">
                <a:rot lat="0" lon="0" rev="6360000"/>
              </a:lightRig>
            </a:scene3d>
            <a:sp3d prstMaterial="fla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27043677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p:txBody>
          <a:bodyPr/>
          <a:lstStyle/>
          <a:p>
            <a:endParaRPr lang="zh-TW" altLang="en-US"/>
          </a:p>
        </p:txBody>
      </p:sp>
      <p:sp>
        <p:nvSpPr>
          <p:cNvPr id="2" name="標題 1"/>
          <p:cNvSpPr>
            <a:spLocks noGrp="1"/>
          </p:cNvSpPr>
          <p:nvPr>
            <p:ph type="title"/>
          </p:nvPr>
        </p:nvSpPr>
        <p:spPr/>
        <p:txBody>
          <a:bodyPr/>
          <a:lstStyle/>
          <a:p>
            <a:endParaRPr lang="zh-TW" altLang="en-US"/>
          </a:p>
        </p:txBody>
      </p:sp>
      <p:pic>
        <p:nvPicPr>
          <p:cNvPr id="2050" name="Picture 2"/>
          <p:cNvPicPr>
            <a:picLocks noChangeAspect="1" noChangeArrowheads="1"/>
          </p:cNvPicPr>
          <p:nvPr/>
        </p:nvPicPr>
        <p:blipFill>
          <a:blip r:embed="rId2" cstate="screen"/>
          <a:srcRect/>
          <a:stretch>
            <a:fillRect/>
          </a:stretch>
        </p:blipFill>
        <p:spPr bwMode="auto">
          <a:xfrm>
            <a:off x="-2307619" y="-76200"/>
            <a:ext cx="11527819" cy="5943600"/>
          </a:xfrm>
          <a:prstGeom prst="rect">
            <a:avLst/>
          </a:prstGeom>
          <a:noFill/>
          <a:ln w="9525">
            <a:noFill/>
            <a:miter lim="800000"/>
            <a:headEnd/>
            <a:tailEnd/>
          </a:ln>
        </p:spPr>
      </p:pic>
      <p:sp>
        <p:nvSpPr>
          <p:cNvPr id="4" name="Rectangle 3"/>
          <p:cNvSpPr/>
          <p:nvPr/>
        </p:nvSpPr>
        <p:spPr>
          <a:xfrm>
            <a:off x="3581400" y="4876800"/>
            <a:ext cx="152400" cy="1371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5" name="Rectangle 4"/>
          <p:cNvSpPr/>
          <p:nvPr/>
        </p:nvSpPr>
        <p:spPr>
          <a:xfrm>
            <a:off x="3470586" y="4876800"/>
            <a:ext cx="263214" cy="276999"/>
          </a:xfrm>
          <a:prstGeom prst="rect">
            <a:avLst/>
          </a:prstGeom>
        </p:spPr>
        <p:txBody>
          <a:bodyPr wrap="none">
            <a:spAutoFit/>
          </a:bodyPr>
          <a:lstStyle/>
          <a:p>
            <a:pPr defTabSz="457200"/>
            <a:r>
              <a:rPr lang="en-US" altLang="zh-TW" baseline="30000" dirty="0">
                <a:solidFill>
                  <a:srgbClr val="073E87"/>
                </a:solidFill>
                <a:latin typeface="Calibri" pitchFamily="34" charset="0"/>
                <a:ea typeface="華康儷中黑" pitchFamily="49" charset="-120"/>
              </a:rPr>
              <a:t>®</a:t>
            </a:r>
            <a:endParaRPr lang="en-US" baseline="30000" dirty="0">
              <a:solidFill>
                <a:srgbClr val="073E87"/>
              </a:solidFill>
              <a:latin typeface="Calibri" pitchFamily="34" charset="0"/>
              <a:ea typeface="華康儷中黑" pitchFamily="49" charset="-120"/>
            </a:endParaRPr>
          </a:p>
        </p:txBody>
      </p:sp>
    </p:spTree>
    <p:extLst>
      <p:ext uri="{BB962C8B-B14F-4D97-AF65-F5344CB8AC3E}">
        <p14:creationId xmlns:p14="http://schemas.microsoft.com/office/powerpoint/2010/main" val="31901896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p:txBody>
          <a:bodyPr/>
          <a:lstStyle/>
          <a:p>
            <a:endParaRPr lang="zh-TW" altLang="en-US"/>
          </a:p>
        </p:txBody>
      </p:sp>
      <p:sp>
        <p:nvSpPr>
          <p:cNvPr id="2" name="標題 1"/>
          <p:cNvSpPr>
            <a:spLocks noGrp="1"/>
          </p:cNvSpPr>
          <p:nvPr>
            <p:ph type="title"/>
          </p:nvPr>
        </p:nvSpPr>
        <p:spPr/>
        <p:txBody>
          <a:bodyPr/>
          <a:lstStyle/>
          <a:p>
            <a:endParaRPr lang="zh-TW" altLang="en-US"/>
          </a:p>
        </p:txBody>
      </p:sp>
      <p:pic>
        <p:nvPicPr>
          <p:cNvPr id="3074" name="Picture 2"/>
          <p:cNvPicPr>
            <a:picLocks noChangeAspect="1" noChangeArrowheads="1"/>
          </p:cNvPicPr>
          <p:nvPr/>
        </p:nvPicPr>
        <p:blipFill>
          <a:blip r:embed="rId2" cstate="screen"/>
          <a:srcRect/>
          <a:stretch>
            <a:fillRect/>
          </a:stretch>
        </p:blipFill>
        <p:spPr bwMode="auto">
          <a:xfrm>
            <a:off x="-36062" y="0"/>
            <a:ext cx="9256262" cy="6324600"/>
          </a:xfrm>
          <a:prstGeom prst="rect">
            <a:avLst/>
          </a:prstGeom>
          <a:noFill/>
          <a:ln w="9525">
            <a:noFill/>
            <a:miter lim="800000"/>
            <a:headEnd/>
            <a:tailEnd/>
          </a:ln>
        </p:spPr>
      </p:pic>
    </p:spTree>
    <p:extLst>
      <p:ext uri="{BB962C8B-B14F-4D97-AF65-F5344CB8AC3E}">
        <p14:creationId xmlns:p14="http://schemas.microsoft.com/office/powerpoint/2010/main" val="9148164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51" descr="CashBack.png"/>
          <p:cNvPicPr>
            <a:picLocks noChangeAspect="1"/>
          </p:cNvPicPr>
          <p:nvPr/>
        </p:nvPicPr>
        <p:blipFill>
          <a:blip r:embed="rId2" cstate="screen"/>
          <a:srcRect/>
          <a:stretch>
            <a:fillRect/>
          </a:stretch>
        </p:blipFill>
        <p:spPr bwMode="auto">
          <a:xfrm>
            <a:off x="4953000" y="3916362"/>
            <a:ext cx="3511550" cy="579438"/>
          </a:xfrm>
          <a:prstGeom prst="rect">
            <a:avLst/>
          </a:prstGeom>
          <a:noFill/>
          <a:ln w="9525">
            <a:noFill/>
            <a:miter lim="800000"/>
            <a:headEnd/>
            <a:tailEnd/>
          </a:ln>
        </p:spPr>
      </p:pic>
      <p:sp>
        <p:nvSpPr>
          <p:cNvPr id="8" name="矩形 9"/>
          <p:cNvSpPr/>
          <p:nvPr/>
        </p:nvSpPr>
        <p:spPr>
          <a:xfrm>
            <a:off x="4886848" y="1941493"/>
            <a:ext cx="3914853" cy="954107"/>
          </a:xfrm>
          <a:prstGeom prst="rect">
            <a:avLst/>
          </a:prstGeom>
          <a:noFill/>
          <a:ln>
            <a:noFill/>
          </a:ln>
          <a:effectLst/>
        </p:spPr>
        <p:txBody>
          <a:bodyPr wrap="none" lIns="91440" tIns="45720" rIns="91440" bIns="45720">
            <a:spAutoFit/>
          </a:bodyPr>
          <a:lstStyle/>
          <a:p>
            <a:pPr algn="ctr"/>
            <a:r>
              <a:rPr lang="zh-TW" altLang="en-US" sz="2800" dirty="0">
                <a:solidFill>
                  <a:srgbClr val="073E87"/>
                </a:solidFill>
                <a:latin typeface="Calibri" pitchFamily="34" charset="0"/>
                <a:ea typeface="華康儷中黑" pitchFamily="49" charset="-120"/>
              </a:rPr>
              <a:t>業績點數</a:t>
            </a:r>
            <a:r>
              <a:rPr lang="en-US" altLang="zh-TW" sz="2800" dirty="0">
                <a:solidFill>
                  <a:srgbClr val="073E87"/>
                </a:solidFill>
                <a:latin typeface="Calibri" pitchFamily="34" charset="0"/>
                <a:ea typeface="華康儷中黑" pitchFamily="49" charset="-120"/>
              </a:rPr>
              <a:t>/</a:t>
            </a:r>
            <a:r>
              <a:rPr lang="zh-TW" altLang="en-US" sz="2800" dirty="0">
                <a:solidFill>
                  <a:srgbClr val="073E87"/>
                </a:solidFill>
                <a:latin typeface="Calibri" pitchFamily="34" charset="0"/>
                <a:ea typeface="華康儷中黑" pitchFamily="49" charset="-120"/>
              </a:rPr>
              <a:t>獎勵業績點數</a:t>
            </a:r>
            <a:endParaRPr lang="en-US" altLang="zh-TW" sz="2800" dirty="0">
              <a:solidFill>
                <a:srgbClr val="073E87"/>
              </a:solidFill>
              <a:latin typeface="Calibri" pitchFamily="34" charset="0"/>
              <a:ea typeface="華康儷中黑" pitchFamily="49" charset="-120"/>
            </a:endParaRPr>
          </a:p>
          <a:p>
            <a:pPr algn="ctr"/>
            <a:r>
              <a:rPr lang="en-US" altLang="zh-TW" sz="2800" dirty="0">
                <a:solidFill>
                  <a:srgbClr val="073E87"/>
                </a:solidFill>
                <a:latin typeface="Calibri" pitchFamily="34" charset="0"/>
                <a:ea typeface="華康儷中黑" pitchFamily="49" charset="-120"/>
              </a:rPr>
              <a:t>BV/IBV</a:t>
            </a:r>
            <a:endParaRPr lang="zh-TW" altLang="en-US" sz="2800" dirty="0">
              <a:solidFill>
                <a:srgbClr val="073E87"/>
              </a:solidFill>
              <a:latin typeface="Calibri" pitchFamily="34" charset="0"/>
              <a:ea typeface="華康儷中黑" pitchFamily="49" charset="-120"/>
            </a:endParaRPr>
          </a:p>
        </p:txBody>
      </p:sp>
      <p:sp>
        <p:nvSpPr>
          <p:cNvPr id="9" name="標題 1"/>
          <p:cNvSpPr txBox="1">
            <a:spLocks/>
          </p:cNvSpPr>
          <p:nvPr/>
        </p:nvSpPr>
        <p:spPr>
          <a:xfrm>
            <a:off x="4918075" y="3170113"/>
            <a:ext cx="3581400" cy="807016"/>
          </a:xfrm>
          <a:prstGeom prst="rect">
            <a:avLst/>
          </a:prstGeom>
        </p:spPr>
        <p:txBody>
          <a:bodyPr/>
          <a:lst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fontAlgn="auto">
              <a:spcAft>
                <a:spcPts val="0"/>
              </a:spcAft>
            </a:pPr>
            <a:r>
              <a:rPr lang="zh-TW" altLang="en-US" sz="4000" dirty="0" smtClean="0">
                <a:solidFill>
                  <a:prstClr val="black"/>
                </a:solidFill>
                <a:latin typeface="華康儷中黑" pitchFamily="49" charset="-120"/>
                <a:ea typeface="華康儷中黑" pitchFamily="49" charset="-120"/>
              </a:rPr>
              <a:t>美安現金回贈</a:t>
            </a:r>
            <a:endParaRPr lang="zh-TW" altLang="en-US" sz="4000" dirty="0">
              <a:solidFill>
                <a:prstClr val="black"/>
              </a:solidFill>
              <a:latin typeface="華康儷中黑" pitchFamily="49" charset="-120"/>
              <a:ea typeface="華康儷中黑" pitchFamily="49" charset="-120"/>
            </a:endParaRPr>
          </a:p>
        </p:txBody>
      </p:sp>
      <p:pic>
        <p:nvPicPr>
          <p:cNvPr id="10" name="Picture 9"/>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6200" y="1143000"/>
            <a:ext cx="4607282" cy="582060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5778183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057B8E99-02F5-46A3-ACD7-9026E0C45D24}" type="slidenum">
              <a:rPr lang="en-US" smtClean="0"/>
              <a:pPr/>
              <a:t>36</a:t>
            </a:fld>
            <a:endParaRPr lang="en-US" dirty="0"/>
          </a:p>
        </p:txBody>
      </p:sp>
      <p:pic>
        <p:nvPicPr>
          <p:cNvPr id="5" name="Picture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17600" y="0"/>
            <a:ext cx="6997700" cy="6997700"/>
          </a:xfrm>
          <a:prstGeom prst="rect">
            <a:avLst/>
          </a:prstGeom>
        </p:spPr>
      </p:pic>
    </p:spTree>
    <p:extLst>
      <p:ext uri="{BB962C8B-B14F-4D97-AF65-F5344CB8AC3E}">
        <p14:creationId xmlns:p14="http://schemas.microsoft.com/office/powerpoint/2010/main" val="416678493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74688" y="1970088"/>
            <a:ext cx="8021637" cy="4868862"/>
          </a:xfrm>
          <a:prstGeom prst="rect">
            <a:avLst/>
          </a:prstGeom>
          <a:noFill/>
          <a:ln w="9525">
            <a:noFill/>
            <a:miter lim="800000"/>
            <a:headEnd/>
            <a:tailEnd/>
          </a:ln>
        </p:spPr>
      </p:pic>
      <p:pic>
        <p:nvPicPr>
          <p:cNvPr id="50178" name="Picture 1"/>
          <p:cNvPicPr>
            <a:picLocks noChangeAspect="1"/>
          </p:cNvPicPr>
          <p:nvPr/>
        </p:nvPicPr>
        <p:blipFill>
          <a:blip r:embed="rId3" cstate="screen"/>
          <a:srcRect/>
          <a:stretch>
            <a:fillRect/>
          </a:stretch>
        </p:blipFill>
        <p:spPr bwMode="auto">
          <a:xfrm>
            <a:off x="66675" y="1674813"/>
            <a:ext cx="8618538" cy="4854575"/>
          </a:xfrm>
          <a:prstGeom prst="rect">
            <a:avLst/>
          </a:prstGeom>
          <a:noFill/>
          <a:ln w="9525">
            <a:noFill/>
            <a:miter lim="800000"/>
            <a:headEnd/>
            <a:tailEnd/>
          </a:ln>
        </p:spPr>
      </p:pic>
      <p:pic>
        <p:nvPicPr>
          <p:cNvPr id="9" name="Picture 8"/>
          <p:cNvPicPr>
            <a:picLocks noChangeAspect="1"/>
          </p:cNvPicPr>
          <p:nvPr/>
        </p:nvPicPr>
        <p:blipFill>
          <a:blip r:embed="rId4" cstate="screen"/>
          <a:srcRect/>
          <a:stretch>
            <a:fillRect/>
          </a:stretch>
        </p:blipFill>
        <p:spPr bwMode="auto">
          <a:xfrm>
            <a:off x="1555750" y="1839913"/>
            <a:ext cx="6237288" cy="3328987"/>
          </a:xfrm>
          <a:prstGeom prst="rect">
            <a:avLst/>
          </a:prstGeom>
          <a:noFill/>
          <a:ln w="9525">
            <a:noFill/>
            <a:miter lim="800000"/>
            <a:headEnd/>
            <a:tailEnd/>
          </a:ln>
        </p:spPr>
      </p:pic>
      <p:pic>
        <p:nvPicPr>
          <p:cNvPr id="6" name="Picture 5"/>
          <p:cNvPicPr>
            <a:picLocks noChangeAspect="1"/>
          </p:cNvPicPr>
          <p:nvPr/>
        </p:nvPicPr>
        <p:blipFill>
          <a:blip r:embed="rId5" cstate="screen"/>
          <a:srcRect/>
          <a:stretch>
            <a:fillRect/>
          </a:stretch>
        </p:blipFill>
        <p:spPr bwMode="auto">
          <a:xfrm>
            <a:off x="1855788" y="2111375"/>
            <a:ext cx="5651500" cy="382588"/>
          </a:xfrm>
          <a:prstGeom prst="rect">
            <a:avLst/>
          </a:prstGeom>
          <a:noFill/>
          <a:ln w="9525">
            <a:noFill/>
            <a:miter lim="800000"/>
            <a:headEnd/>
            <a:tailEnd/>
          </a:ln>
        </p:spPr>
      </p:pic>
      <p:sp>
        <p:nvSpPr>
          <p:cNvPr id="7" name="TextBox 6"/>
          <p:cNvSpPr txBox="1">
            <a:spLocks noChangeArrowheads="1"/>
          </p:cNvSpPr>
          <p:nvPr/>
        </p:nvSpPr>
        <p:spPr bwMode="auto">
          <a:xfrm>
            <a:off x="382588" y="990600"/>
            <a:ext cx="8240712" cy="757130"/>
          </a:xfrm>
          <a:prstGeom prst="rect">
            <a:avLst/>
          </a:prstGeom>
          <a:noFill/>
          <a:ln w="9525">
            <a:noFill/>
            <a:miter lim="800000"/>
            <a:headEnd/>
            <a:tailEnd/>
          </a:ln>
        </p:spPr>
        <p:txBody>
          <a:bodyPr>
            <a:spAutoFit/>
          </a:bodyPr>
          <a:lstStyle/>
          <a:p>
            <a:pPr defTabSz="457200">
              <a:lnSpc>
                <a:spcPct val="90000"/>
              </a:lnSpc>
            </a:pPr>
            <a:r>
              <a:rPr lang="zh-TW" altLang="en-US" sz="1600" dirty="0">
                <a:solidFill>
                  <a:srgbClr val="042555"/>
                </a:solidFill>
                <a:latin typeface="華康儷中黑" pitchFamily="49" charset="-120"/>
                <a:ea typeface="華康儷中黑" pitchFamily="49" charset="-120"/>
                <a:cs typeface="儷黑 Pro"/>
              </a:rPr>
              <a:t>零售、擴大分銷、優惠顧客透過你的入門網站訂購、購買產品自用與以口碑相傳方式宣傳</a:t>
            </a:r>
            <a:endParaRPr lang="en-US" altLang="zh-TW" sz="1600" dirty="0">
              <a:solidFill>
                <a:srgbClr val="042555"/>
              </a:solidFill>
              <a:latin typeface="華康儷中黑" pitchFamily="49" charset="-120"/>
              <a:ea typeface="華康儷中黑" pitchFamily="49" charset="-120"/>
              <a:cs typeface="儷黑 Pro"/>
            </a:endParaRPr>
          </a:p>
          <a:p>
            <a:pPr defTabSz="457200">
              <a:lnSpc>
                <a:spcPct val="90000"/>
              </a:lnSpc>
            </a:pPr>
            <a:r>
              <a:rPr lang="en-US" altLang="zh-TW" sz="1600" b="1" dirty="0">
                <a:solidFill>
                  <a:srgbClr val="042555"/>
                </a:solidFill>
                <a:latin typeface="Calibri"/>
                <a:cs typeface="Arial"/>
              </a:rPr>
              <a:t>Retail sales, expanding distribution, preferred customers ordering through your website, personal use and word-of-mouth advertising</a:t>
            </a:r>
            <a:r>
              <a:rPr lang="zh-TW" altLang="en-US" sz="1600" dirty="0">
                <a:solidFill>
                  <a:srgbClr val="042555"/>
                </a:solidFill>
                <a:latin typeface="Calibri"/>
                <a:ea typeface="華康儷中黑" pitchFamily="49" charset="-120"/>
                <a:cs typeface="儷黑 Pro"/>
              </a:rPr>
              <a:t> </a:t>
            </a:r>
          </a:p>
        </p:txBody>
      </p:sp>
      <p:pic>
        <p:nvPicPr>
          <p:cNvPr id="50182" name="Picture 7"/>
          <p:cNvPicPr>
            <a:picLocks noChangeAspect="1"/>
          </p:cNvPicPr>
          <p:nvPr/>
        </p:nvPicPr>
        <p:blipFill>
          <a:blip r:embed="rId6" cstate="screen"/>
          <a:srcRect/>
          <a:stretch>
            <a:fillRect/>
          </a:stretch>
        </p:blipFill>
        <p:spPr bwMode="auto">
          <a:xfrm>
            <a:off x="420688" y="116775"/>
            <a:ext cx="8440737" cy="685800"/>
          </a:xfrm>
          <a:prstGeom prst="rect">
            <a:avLst/>
          </a:prstGeom>
          <a:noFill/>
          <a:ln w="9525">
            <a:noFill/>
            <a:miter lim="800000"/>
            <a:headEnd/>
            <a:tailEnd/>
          </a:ln>
        </p:spPr>
      </p:pic>
      <p:pic>
        <p:nvPicPr>
          <p:cNvPr id="50183" name="Picture 6" descr="C:\Users\user\Dropbox\MA Convention\ShoppingAnnuity-2013 RoseCalvin\shoppingAnnuity\PET-OPC.jpg"/>
          <p:cNvPicPr>
            <a:picLocks noChangeAspect="1" noChangeArrowheads="1"/>
          </p:cNvPicPr>
          <p:nvPr/>
        </p:nvPicPr>
        <p:blipFill>
          <a:blip r:embed="rId7" cstate="screen"/>
          <a:srcRect/>
          <a:stretch>
            <a:fillRect/>
          </a:stretch>
        </p:blipFill>
        <p:spPr bwMode="auto">
          <a:xfrm>
            <a:off x="892175" y="2743200"/>
            <a:ext cx="784225" cy="957263"/>
          </a:xfrm>
          <a:prstGeom prst="rect">
            <a:avLst/>
          </a:prstGeom>
          <a:noFill/>
          <a:ln w="9525">
            <a:noFill/>
            <a:miter lim="800000"/>
            <a:headEnd/>
            <a:tailEnd/>
          </a:ln>
        </p:spPr>
      </p:pic>
      <p:pic>
        <p:nvPicPr>
          <p:cNvPr id="50184" name="Picture 7" descr="C:\Users\user\Dropbox\MA Convention\ShoppingAnnuity-2013 RoseCalvin\shoppingAnnuity\Shower.jpg"/>
          <p:cNvPicPr>
            <a:picLocks noChangeAspect="1" noChangeArrowheads="1"/>
          </p:cNvPicPr>
          <p:nvPr/>
        </p:nvPicPr>
        <p:blipFill>
          <a:blip r:embed="rId8" cstate="screen"/>
          <a:srcRect/>
          <a:stretch>
            <a:fillRect/>
          </a:stretch>
        </p:blipFill>
        <p:spPr bwMode="auto">
          <a:xfrm>
            <a:off x="7620000" y="2743200"/>
            <a:ext cx="465138" cy="914400"/>
          </a:xfrm>
          <a:prstGeom prst="rect">
            <a:avLst/>
          </a:prstGeom>
          <a:noFill/>
          <a:ln w="9525">
            <a:noFill/>
            <a:miter lim="800000"/>
            <a:headEnd/>
            <a:tailEnd/>
          </a:ln>
        </p:spPr>
      </p:pic>
      <p:pic>
        <p:nvPicPr>
          <p:cNvPr id="50185" name="Picture 8" descr="C:\Users\user\Dropbox\MA Convention\ShoppingAnnuity-2013 RoseCalvin\shoppingAnnuity\Motives.jpg"/>
          <p:cNvPicPr>
            <a:picLocks noChangeAspect="1" noChangeArrowheads="1"/>
          </p:cNvPicPr>
          <p:nvPr/>
        </p:nvPicPr>
        <p:blipFill>
          <a:blip r:embed="rId9" cstate="screen"/>
          <a:srcRect/>
          <a:stretch>
            <a:fillRect/>
          </a:stretch>
        </p:blipFill>
        <p:spPr bwMode="auto">
          <a:xfrm>
            <a:off x="4754563" y="4724400"/>
            <a:ext cx="1493837" cy="1089025"/>
          </a:xfrm>
          <a:prstGeom prst="rect">
            <a:avLst/>
          </a:prstGeom>
          <a:noFill/>
          <a:ln w="9525">
            <a:noFill/>
            <a:miter lim="800000"/>
            <a:headEnd/>
            <a:tailEnd/>
          </a:ln>
        </p:spPr>
      </p:pic>
      <p:pic>
        <p:nvPicPr>
          <p:cNvPr id="50186" name="Picture 9" descr="C:\Users\user\Dropbox\MA Convention\ShoppingAnnuity-2013 RoseCalvin\shoppingAnnuity\Snap.jpg"/>
          <p:cNvPicPr>
            <a:picLocks noChangeAspect="1" noChangeArrowheads="1"/>
          </p:cNvPicPr>
          <p:nvPr/>
        </p:nvPicPr>
        <p:blipFill>
          <a:blip r:embed="rId10" cstate="screen"/>
          <a:srcRect/>
          <a:stretch>
            <a:fillRect/>
          </a:stretch>
        </p:blipFill>
        <p:spPr bwMode="auto">
          <a:xfrm>
            <a:off x="4724400" y="2971800"/>
            <a:ext cx="1258888" cy="762000"/>
          </a:xfrm>
          <a:prstGeom prst="rect">
            <a:avLst/>
          </a:prstGeom>
          <a:noFill/>
          <a:ln w="9525">
            <a:noFill/>
            <a:miter lim="800000"/>
            <a:headEnd/>
            <a:tailEnd/>
          </a:ln>
        </p:spPr>
      </p:pic>
      <p:pic>
        <p:nvPicPr>
          <p:cNvPr id="50187" name="Picture 10" descr="C:\Users\user\Dropbox\MA Convention\ShoppingAnnuity-2013 RoseCalvin\shoppingAnnuity\detox.jpg"/>
          <p:cNvPicPr>
            <a:picLocks noChangeAspect="1" noChangeArrowheads="1"/>
          </p:cNvPicPr>
          <p:nvPr/>
        </p:nvPicPr>
        <p:blipFill>
          <a:blip r:embed="rId11" cstate="screen"/>
          <a:srcRect/>
          <a:stretch>
            <a:fillRect/>
          </a:stretch>
        </p:blipFill>
        <p:spPr bwMode="auto">
          <a:xfrm>
            <a:off x="8042275" y="5029200"/>
            <a:ext cx="1025525" cy="1209675"/>
          </a:xfrm>
          <a:prstGeom prst="rect">
            <a:avLst/>
          </a:prstGeom>
          <a:noFill/>
          <a:ln w="9525">
            <a:noFill/>
            <a:miter lim="800000"/>
            <a:headEnd/>
            <a:tailEnd/>
          </a:ln>
        </p:spPr>
      </p:pic>
      <p:pic>
        <p:nvPicPr>
          <p:cNvPr id="50188" name="Picture 11" descr="C:\Users\user\Dropbox\MA Convention\ShoppingAnnuity-2013 RoseCalvin\shoppingAnnuity\Health.jpg"/>
          <p:cNvPicPr>
            <a:picLocks noChangeAspect="1" noChangeArrowheads="1"/>
          </p:cNvPicPr>
          <p:nvPr/>
        </p:nvPicPr>
        <p:blipFill>
          <a:blip r:embed="rId12" cstate="screen"/>
          <a:srcRect/>
          <a:stretch>
            <a:fillRect/>
          </a:stretch>
        </p:blipFill>
        <p:spPr bwMode="auto">
          <a:xfrm>
            <a:off x="3190875" y="4976813"/>
            <a:ext cx="1228725" cy="1119187"/>
          </a:xfrm>
          <a:prstGeom prst="rect">
            <a:avLst/>
          </a:prstGeom>
          <a:noFill/>
          <a:ln w="9525">
            <a:noFill/>
            <a:miter lim="800000"/>
            <a:headEnd/>
            <a:tailEnd/>
          </a:ln>
        </p:spPr>
      </p:pic>
      <p:pic>
        <p:nvPicPr>
          <p:cNvPr id="50189" name="Picture 2"/>
          <p:cNvPicPr>
            <a:picLocks noChangeAspect="1" noChangeArrowheads="1"/>
          </p:cNvPicPr>
          <p:nvPr/>
        </p:nvPicPr>
        <p:blipFill>
          <a:blip r:embed="rId13" cstate="screen"/>
          <a:srcRect/>
          <a:stretch>
            <a:fillRect/>
          </a:stretch>
        </p:blipFill>
        <p:spPr bwMode="auto">
          <a:xfrm>
            <a:off x="0" y="5638800"/>
            <a:ext cx="557213" cy="481013"/>
          </a:xfrm>
          <a:prstGeom prst="rect">
            <a:avLst/>
          </a:prstGeom>
          <a:noFill/>
          <a:ln w="9525">
            <a:noFill/>
            <a:miter lim="800000"/>
            <a:headEnd/>
            <a:tailEnd/>
          </a:ln>
        </p:spPr>
      </p:pic>
      <p:pic>
        <p:nvPicPr>
          <p:cNvPr id="50190" name="Picture 3"/>
          <p:cNvPicPr>
            <a:picLocks noChangeAspect="1" noChangeArrowheads="1"/>
          </p:cNvPicPr>
          <p:nvPr/>
        </p:nvPicPr>
        <p:blipFill>
          <a:blip r:embed="rId14" cstate="screen"/>
          <a:srcRect/>
          <a:stretch>
            <a:fillRect/>
          </a:stretch>
        </p:blipFill>
        <p:spPr bwMode="auto">
          <a:xfrm>
            <a:off x="0" y="4038600"/>
            <a:ext cx="900113" cy="381000"/>
          </a:xfrm>
          <a:prstGeom prst="rect">
            <a:avLst/>
          </a:prstGeom>
          <a:noFill/>
          <a:ln w="9525">
            <a:noFill/>
            <a:miter lim="800000"/>
            <a:headEnd/>
            <a:tailEnd/>
          </a:ln>
        </p:spPr>
      </p:pic>
      <p:sp>
        <p:nvSpPr>
          <p:cNvPr id="16" name="TextBox 15"/>
          <p:cNvSpPr txBox="1"/>
          <p:nvPr/>
        </p:nvSpPr>
        <p:spPr>
          <a:xfrm>
            <a:off x="425668" y="683296"/>
            <a:ext cx="6508532" cy="369332"/>
          </a:xfrm>
          <a:prstGeom prst="rect">
            <a:avLst/>
          </a:prstGeom>
          <a:noFill/>
        </p:spPr>
        <p:txBody>
          <a:bodyPr wrap="square" rtlCol="0">
            <a:spAutoFit/>
          </a:bodyPr>
          <a:lstStyle/>
          <a:p>
            <a:r>
              <a:rPr lang="en-US" altLang="zh-TW" b="1" dirty="0">
                <a:solidFill>
                  <a:srgbClr val="139FC9"/>
                </a:solidFill>
                <a:latin typeface="Calibri"/>
                <a:cs typeface="Arial" pitchFamily="34" charset="0"/>
              </a:rPr>
              <a:t>THE SYSTEM SEARCHES FOR BV &amp; IBV TO INFINITY</a:t>
            </a:r>
            <a:endParaRPr lang="zh-TW" altLang="en-US" b="1" dirty="0">
              <a:solidFill>
                <a:srgbClr val="139FC9"/>
              </a:solidFill>
              <a:latin typeface="Calibri"/>
              <a:cs typeface="Arial" pitchFamily="34" charset="0"/>
            </a:endParaRPr>
          </a:p>
        </p:txBody>
      </p:sp>
      <p:sp>
        <p:nvSpPr>
          <p:cNvPr id="18" name="TextBox 17"/>
          <p:cNvSpPr txBox="1"/>
          <p:nvPr/>
        </p:nvSpPr>
        <p:spPr>
          <a:xfrm>
            <a:off x="1403132" y="2362200"/>
            <a:ext cx="1826170" cy="338554"/>
          </a:xfrm>
          <a:prstGeom prst="rect">
            <a:avLst/>
          </a:prstGeom>
          <a:noFill/>
        </p:spPr>
        <p:txBody>
          <a:bodyPr wrap="square" rtlCol="0">
            <a:spAutoFit/>
          </a:bodyPr>
          <a:lstStyle/>
          <a:p>
            <a:pPr algn="r"/>
            <a:r>
              <a:rPr lang="en-US" altLang="zh-TW" sz="1600" b="1" dirty="0">
                <a:solidFill>
                  <a:srgbClr val="FFFFFF"/>
                </a:solidFill>
                <a:latin typeface="Calibri"/>
                <a:cs typeface="Arial"/>
              </a:rPr>
              <a:t>System Search</a:t>
            </a:r>
            <a:endParaRPr lang="zh-TW" altLang="en-US" sz="1600" b="1" dirty="0">
              <a:solidFill>
                <a:srgbClr val="FFFFFF"/>
              </a:solidFill>
              <a:latin typeface="Calibri"/>
              <a:cs typeface="Arial"/>
            </a:endParaRPr>
          </a:p>
        </p:txBody>
      </p:sp>
      <p:sp>
        <p:nvSpPr>
          <p:cNvPr id="19" name="TextBox 18"/>
          <p:cNvSpPr txBox="1"/>
          <p:nvPr/>
        </p:nvSpPr>
        <p:spPr>
          <a:xfrm>
            <a:off x="5722580" y="2397825"/>
            <a:ext cx="1826170" cy="338554"/>
          </a:xfrm>
          <a:prstGeom prst="rect">
            <a:avLst/>
          </a:prstGeom>
          <a:noFill/>
        </p:spPr>
        <p:txBody>
          <a:bodyPr wrap="square" rtlCol="0">
            <a:spAutoFit/>
          </a:bodyPr>
          <a:lstStyle/>
          <a:p>
            <a:pPr algn="r"/>
            <a:r>
              <a:rPr lang="en-US" altLang="zh-TW" sz="1600" b="1" dirty="0">
                <a:solidFill>
                  <a:srgbClr val="FFFFFF"/>
                </a:solidFill>
                <a:latin typeface="Calibri"/>
                <a:cs typeface="Arial"/>
              </a:rPr>
              <a:t>System Search</a:t>
            </a:r>
            <a:endParaRPr lang="zh-TW" altLang="en-US" sz="1600" b="1" dirty="0">
              <a:solidFill>
                <a:srgbClr val="FFFFFF"/>
              </a:solidFill>
              <a:latin typeface="Calibri"/>
              <a:cs typeface="Arial"/>
            </a:endParaRPr>
          </a:p>
        </p:txBody>
      </p:sp>
    </p:spTree>
    <p:extLst>
      <p:ext uri="{BB962C8B-B14F-4D97-AF65-F5344CB8AC3E}">
        <p14:creationId xmlns:p14="http://schemas.microsoft.com/office/powerpoint/2010/main" val="259938736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up)">
                                      <p:cBhvr>
                                        <p:cTn id="12" dur="500"/>
                                        <p:tgtEl>
                                          <p:spTgt spid="5"/>
                                        </p:tgtEl>
                                      </p:cBhvr>
                                    </p:animEffect>
                                  </p:childTnLst>
                                </p:cTn>
                              </p:par>
                            </p:childTnLst>
                          </p:cTn>
                        </p:par>
                        <p:par>
                          <p:cTn id="13" fill="hold">
                            <p:stCondLst>
                              <p:cond delay="500"/>
                            </p:stCondLst>
                            <p:childTnLst>
                              <p:par>
                                <p:cTn id="14" presetID="22" presetClass="entr" presetSubtype="1" fill="hold"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up)">
                                      <p:cBhvr>
                                        <p:cTn id="16" dur="500"/>
                                        <p:tgtEl>
                                          <p:spTgt spid="6"/>
                                        </p:tgtEl>
                                      </p:cBhvr>
                                    </p:animEffect>
                                  </p:childTnLst>
                                </p:cTn>
                              </p:par>
                              <p:par>
                                <p:cTn id="17" presetID="4" presetClass="entr" presetSubtype="16"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box(in)">
                                      <p:cBhvr>
                                        <p:cTn id="19" dur="500"/>
                                        <p:tgtEl>
                                          <p:spTgt spid="18"/>
                                        </p:tgtEl>
                                      </p:cBhvr>
                                    </p:animEffect>
                                  </p:childTnLst>
                                </p:cTn>
                              </p:par>
                              <p:par>
                                <p:cTn id="20" presetID="4" presetClass="entr" presetSubtype="16" fill="hold" grpId="0"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box(in)">
                                      <p:cBhvr>
                                        <p:cTn id="22" dur="5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down)">
                                      <p:cBhvr>
                                        <p:cTn id="27" dur="3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8" grpId="0"/>
      <p:bldP spid="19"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向右箭號 60"/>
          <p:cNvSpPr>
            <a:spLocks noChangeArrowheads="1"/>
          </p:cNvSpPr>
          <p:nvPr/>
        </p:nvSpPr>
        <p:spPr bwMode="auto">
          <a:xfrm>
            <a:off x="3657600" y="2743200"/>
            <a:ext cx="3886200" cy="685800"/>
          </a:xfrm>
          <a:prstGeom prst="rightArrow">
            <a:avLst>
              <a:gd name="adj1" fmla="val 50000"/>
              <a:gd name="adj2" fmla="val 50001"/>
            </a:avLst>
          </a:prstGeom>
          <a:solidFill>
            <a:srgbClr val="33CCFF"/>
          </a:solidFill>
          <a:ln w="9525" algn="ctr">
            <a:solidFill>
              <a:schemeClr val="tx1"/>
            </a:solidFill>
            <a:round/>
            <a:headEnd/>
            <a:tailEnd/>
          </a:ln>
        </p:spPr>
        <p:txBody>
          <a:bodyPr/>
          <a:lstStyle/>
          <a:p>
            <a:pPr eaLnBrk="0" hangingPunct="0"/>
            <a:endParaRPr lang="zh-TW" altLang="en-US" sz="4000">
              <a:solidFill>
                <a:srgbClr val="FFFFFF"/>
              </a:solidFill>
            </a:endParaRPr>
          </a:p>
        </p:txBody>
      </p:sp>
      <p:sp>
        <p:nvSpPr>
          <p:cNvPr id="48130" name="Rectangle 2"/>
          <p:cNvSpPr>
            <a:spLocks noChangeArrowheads="1"/>
          </p:cNvSpPr>
          <p:nvPr/>
        </p:nvSpPr>
        <p:spPr bwMode="auto">
          <a:xfrm>
            <a:off x="685800" y="6248400"/>
            <a:ext cx="1905000" cy="457200"/>
          </a:xfrm>
          <a:prstGeom prst="rect">
            <a:avLst/>
          </a:prstGeom>
          <a:noFill/>
          <a:ln w="12700">
            <a:noFill/>
            <a:miter lim="800000"/>
            <a:headEnd/>
            <a:tailEnd/>
          </a:ln>
        </p:spPr>
        <p:txBody>
          <a:bodyPr wrap="none" anchor="ctr"/>
          <a:lstStyle/>
          <a:p>
            <a:endParaRPr lang="zh-TW" altLang="zh-TW">
              <a:solidFill>
                <a:srgbClr val="000000"/>
              </a:solidFill>
              <a:latin typeface="Verdana" pitchFamily="34" charset="0"/>
              <a:ea typeface="新細明體" pitchFamily="18" charset="-120"/>
            </a:endParaRPr>
          </a:p>
        </p:txBody>
      </p:sp>
      <p:sp>
        <p:nvSpPr>
          <p:cNvPr id="48131" name="Rectangle 4"/>
          <p:cNvSpPr>
            <a:spLocks noChangeArrowheads="1"/>
          </p:cNvSpPr>
          <p:nvPr/>
        </p:nvSpPr>
        <p:spPr bwMode="auto">
          <a:xfrm>
            <a:off x="685800" y="6248400"/>
            <a:ext cx="1905000" cy="457200"/>
          </a:xfrm>
          <a:prstGeom prst="rect">
            <a:avLst/>
          </a:prstGeom>
          <a:noFill/>
          <a:ln w="12700">
            <a:noFill/>
            <a:miter lim="800000"/>
            <a:headEnd/>
            <a:tailEnd/>
          </a:ln>
        </p:spPr>
        <p:txBody>
          <a:bodyPr wrap="none" anchor="ctr"/>
          <a:lstStyle/>
          <a:p>
            <a:endParaRPr lang="zh-TW" altLang="zh-TW">
              <a:solidFill>
                <a:srgbClr val="000000"/>
              </a:solidFill>
              <a:latin typeface="Verdana" pitchFamily="34" charset="0"/>
              <a:ea typeface="新細明體" pitchFamily="18" charset="-120"/>
            </a:endParaRPr>
          </a:p>
        </p:txBody>
      </p:sp>
      <p:pic>
        <p:nvPicPr>
          <p:cNvPr id="48133" name="Picture 7" descr="Newsweek_Facebook02"/>
          <p:cNvPicPr>
            <a:picLocks noChangeAspect="1" noChangeArrowheads="1"/>
          </p:cNvPicPr>
          <p:nvPr/>
        </p:nvPicPr>
        <p:blipFill>
          <a:blip r:embed="rId3" cstate="screen"/>
          <a:srcRect/>
          <a:stretch>
            <a:fillRect/>
          </a:stretch>
        </p:blipFill>
        <p:spPr bwMode="auto">
          <a:xfrm>
            <a:off x="214313" y="23813"/>
            <a:ext cx="3221037" cy="6858000"/>
          </a:xfrm>
          <a:prstGeom prst="rect">
            <a:avLst/>
          </a:prstGeom>
          <a:noFill/>
          <a:ln w="9525">
            <a:noFill/>
            <a:miter lim="800000"/>
            <a:headEnd/>
            <a:tailEnd/>
          </a:ln>
        </p:spPr>
      </p:pic>
      <p:sp>
        <p:nvSpPr>
          <p:cNvPr id="35" name="Rectangle 34"/>
          <p:cNvSpPr/>
          <p:nvPr/>
        </p:nvSpPr>
        <p:spPr>
          <a:xfrm>
            <a:off x="214313" y="0"/>
            <a:ext cx="3286125" cy="6858000"/>
          </a:xfrm>
          <a:prstGeom prst="rect">
            <a:avLst/>
          </a:prstGeom>
          <a:solidFill>
            <a:srgbClr val="FFFFFF">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TW" altLang="zh-TW">
              <a:solidFill>
                <a:srgbClr val="FFFFFF"/>
              </a:solidFill>
            </a:endParaRPr>
          </a:p>
        </p:txBody>
      </p:sp>
      <p:grpSp>
        <p:nvGrpSpPr>
          <p:cNvPr id="2" name="Group 14"/>
          <p:cNvGrpSpPr>
            <a:grpSpLocks/>
          </p:cNvGrpSpPr>
          <p:nvPr/>
        </p:nvGrpSpPr>
        <p:grpSpPr bwMode="auto">
          <a:xfrm rot="5400000">
            <a:off x="128588" y="271462"/>
            <a:ext cx="3143250" cy="6600825"/>
            <a:chOff x="1633207" y="154168"/>
            <a:chExt cx="5961542" cy="6781800"/>
          </a:xfrm>
        </p:grpSpPr>
        <p:cxnSp>
          <p:nvCxnSpPr>
            <p:cNvPr id="16" name="Straight Connector 15"/>
            <p:cNvCxnSpPr/>
            <p:nvPr/>
          </p:nvCxnSpPr>
          <p:spPr>
            <a:xfrm rot="16200000" flipH="1">
              <a:off x="2667489" y="2099282"/>
              <a:ext cx="6705142" cy="2896466"/>
            </a:xfrm>
            <a:prstGeom prst="line">
              <a:avLst/>
            </a:prstGeom>
            <a:ln w="254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rot="5400000" flipH="1" flipV="1">
              <a:off x="-228162" y="2173493"/>
              <a:ext cx="6703512" cy="2896466"/>
            </a:xfrm>
            <a:prstGeom prst="line">
              <a:avLst/>
            </a:prstGeom>
            <a:ln w="254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48172" name="Picture 2"/>
            <p:cNvPicPr>
              <a:picLocks noChangeAspect="1" noChangeArrowheads="1"/>
            </p:cNvPicPr>
            <p:nvPr/>
          </p:nvPicPr>
          <p:blipFill>
            <a:blip r:embed="rId4" cstate="screen"/>
            <a:srcRect/>
            <a:stretch>
              <a:fillRect/>
            </a:stretch>
          </p:blipFill>
          <p:spPr bwMode="auto">
            <a:xfrm>
              <a:off x="4121150" y="154169"/>
              <a:ext cx="901700" cy="1003300"/>
            </a:xfrm>
            <a:prstGeom prst="rect">
              <a:avLst/>
            </a:prstGeom>
            <a:noFill/>
            <a:ln w="9525">
              <a:noFill/>
              <a:miter lim="800000"/>
              <a:headEnd/>
              <a:tailEnd/>
            </a:ln>
          </p:spPr>
        </p:pic>
        <p:pic>
          <p:nvPicPr>
            <p:cNvPr id="48173" name="Picture 4"/>
            <p:cNvPicPr>
              <a:picLocks noChangeAspect="1" noChangeArrowheads="1"/>
            </p:cNvPicPr>
            <p:nvPr/>
          </p:nvPicPr>
          <p:blipFill>
            <a:blip r:embed="rId5" cstate="screen"/>
            <a:srcRect/>
            <a:stretch>
              <a:fillRect/>
            </a:stretch>
          </p:blipFill>
          <p:spPr bwMode="auto">
            <a:xfrm>
              <a:off x="2569534" y="3322670"/>
              <a:ext cx="647700" cy="635000"/>
            </a:xfrm>
            <a:prstGeom prst="rect">
              <a:avLst/>
            </a:prstGeom>
            <a:noFill/>
            <a:ln w="9525">
              <a:noFill/>
              <a:miter lim="800000"/>
              <a:headEnd/>
              <a:tailEnd/>
            </a:ln>
          </p:spPr>
        </p:pic>
        <p:pic>
          <p:nvPicPr>
            <p:cNvPr id="48174" name="Picture 5"/>
            <p:cNvPicPr>
              <a:picLocks noChangeAspect="1" noChangeArrowheads="1"/>
            </p:cNvPicPr>
            <p:nvPr/>
          </p:nvPicPr>
          <p:blipFill>
            <a:blip r:embed="rId6" cstate="screen"/>
            <a:srcRect/>
            <a:stretch>
              <a:fillRect/>
            </a:stretch>
          </p:blipFill>
          <p:spPr bwMode="auto">
            <a:xfrm>
              <a:off x="7347099" y="6551431"/>
              <a:ext cx="247650" cy="238125"/>
            </a:xfrm>
            <a:prstGeom prst="rect">
              <a:avLst/>
            </a:prstGeom>
            <a:noFill/>
            <a:ln w="9525">
              <a:noFill/>
              <a:miter lim="800000"/>
              <a:headEnd/>
              <a:tailEnd/>
            </a:ln>
          </p:spPr>
        </p:pic>
        <p:pic>
          <p:nvPicPr>
            <p:cNvPr id="48175" name="Picture 6"/>
            <p:cNvPicPr>
              <a:picLocks noChangeAspect="1" noChangeArrowheads="1"/>
            </p:cNvPicPr>
            <p:nvPr/>
          </p:nvPicPr>
          <p:blipFill>
            <a:blip r:embed="rId7" cstate="screen"/>
            <a:srcRect/>
            <a:stretch>
              <a:fillRect/>
            </a:stretch>
          </p:blipFill>
          <p:spPr bwMode="auto">
            <a:xfrm>
              <a:off x="1633207" y="6511776"/>
              <a:ext cx="238125" cy="238125"/>
            </a:xfrm>
            <a:prstGeom prst="rect">
              <a:avLst/>
            </a:prstGeom>
            <a:noFill/>
            <a:ln w="9525">
              <a:noFill/>
              <a:miter lim="800000"/>
              <a:headEnd/>
              <a:tailEnd/>
            </a:ln>
          </p:spPr>
        </p:pic>
        <p:pic>
          <p:nvPicPr>
            <p:cNvPr id="48176" name="Picture 8"/>
            <p:cNvPicPr>
              <a:picLocks noChangeAspect="1" noChangeArrowheads="1"/>
            </p:cNvPicPr>
            <p:nvPr/>
          </p:nvPicPr>
          <p:blipFill>
            <a:blip r:embed="rId8" cstate="screen"/>
            <a:srcRect/>
            <a:stretch>
              <a:fillRect/>
            </a:stretch>
          </p:blipFill>
          <p:spPr bwMode="auto">
            <a:xfrm>
              <a:off x="3429000" y="1306033"/>
              <a:ext cx="952500" cy="939800"/>
            </a:xfrm>
            <a:prstGeom prst="rect">
              <a:avLst/>
            </a:prstGeom>
            <a:noFill/>
            <a:ln w="9525">
              <a:noFill/>
              <a:miter lim="800000"/>
              <a:headEnd/>
              <a:tailEnd/>
            </a:ln>
          </p:spPr>
        </p:pic>
        <p:pic>
          <p:nvPicPr>
            <p:cNvPr id="48177" name="Picture 9"/>
            <p:cNvPicPr>
              <a:picLocks noChangeAspect="1" noChangeArrowheads="1"/>
            </p:cNvPicPr>
            <p:nvPr/>
          </p:nvPicPr>
          <p:blipFill>
            <a:blip r:embed="rId9" cstate="screen"/>
            <a:srcRect/>
            <a:stretch>
              <a:fillRect/>
            </a:stretch>
          </p:blipFill>
          <p:spPr bwMode="auto">
            <a:xfrm>
              <a:off x="5543997" y="2436631"/>
              <a:ext cx="800100" cy="800100"/>
            </a:xfrm>
            <a:prstGeom prst="rect">
              <a:avLst/>
            </a:prstGeom>
            <a:noFill/>
            <a:ln w="9525">
              <a:noFill/>
              <a:miter lim="800000"/>
              <a:headEnd/>
              <a:tailEnd/>
            </a:ln>
          </p:spPr>
        </p:pic>
        <p:pic>
          <p:nvPicPr>
            <p:cNvPr id="48178" name="Picture 10"/>
            <p:cNvPicPr>
              <a:picLocks noChangeAspect="1" noChangeArrowheads="1"/>
            </p:cNvPicPr>
            <p:nvPr/>
          </p:nvPicPr>
          <p:blipFill>
            <a:blip r:embed="rId10" cstate="screen"/>
            <a:srcRect/>
            <a:stretch>
              <a:fillRect/>
            </a:stretch>
          </p:blipFill>
          <p:spPr bwMode="auto">
            <a:xfrm>
              <a:off x="7075967" y="5931198"/>
              <a:ext cx="482600" cy="482600"/>
            </a:xfrm>
            <a:prstGeom prst="rect">
              <a:avLst/>
            </a:prstGeom>
            <a:noFill/>
            <a:ln w="9525">
              <a:noFill/>
              <a:miter lim="800000"/>
              <a:headEnd/>
              <a:tailEnd/>
            </a:ln>
          </p:spPr>
        </p:pic>
        <p:pic>
          <p:nvPicPr>
            <p:cNvPr id="48179" name="Picture 11"/>
            <p:cNvPicPr>
              <a:picLocks noChangeAspect="1" noChangeArrowheads="1"/>
            </p:cNvPicPr>
            <p:nvPr/>
          </p:nvPicPr>
          <p:blipFill>
            <a:blip r:embed="rId11" cstate="screen"/>
            <a:srcRect/>
            <a:stretch>
              <a:fillRect/>
            </a:stretch>
          </p:blipFill>
          <p:spPr bwMode="auto">
            <a:xfrm>
              <a:off x="4817732" y="1309571"/>
              <a:ext cx="939800" cy="965200"/>
            </a:xfrm>
            <a:prstGeom prst="rect">
              <a:avLst/>
            </a:prstGeom>
            <a:noFill/>
            <a:ln w="9525">
              <a:noFill/>
              <a:miter lim="800000"/>
              <a:headEnd/>
              <a:tailEnd/>
            </a:ln>
          </p:spPr>
        </p:pic>
        <p:pic>
          <p:nvPicPr>
            <p:cNvPr id="48180" name="Picture 12"/>
            <p:cNvPicPr>
              <a:picLocks noChangeAspect="1" noChangeArrowheads="1"/>
            </p:cNvPicPr>
            <p:nvPr/>
          </p:nvPicPr>
          <p:blipFill>
            <a:blip r:embed="rId12" cstate="screen"/>
            <a:srcRect/>
            <a:stretch>
              <a:fillRect/>
            </a:stretch>
          </p:blipFill>
          <p:spPr bwMode="auto">
            <a:xfrm>
              <a:off x="1655134" y="5896934"/>
              <a:ext cx="482600" cy="482600"/>
            </a:xfrm>
            <a:prstGeom prst="rect">
              <a:avLst/>
            </a:prstGeom>
            <a:noFill/>
            <a:ln w="9525">
              <a:noFill/>
              <a:miter lim="800000"/>
              <a:headEnd/>
              <a:tailEnd/>
            </a:ln>
          </p:spPr>
        </p:pic>
        <p:pic>
          <p:nvPicPr>
            <p:cNvPr id="48181" name="Picture 13"/>
            <p:cNvPicPr>
              <a:picLocks noChangeAspect="1" noChangeArrowheads="1"/>
            </p:cNvPicPr>
            <p:nvPr/>
          </p:nvPicPr>
          <p:blipFill>
            <a:blip r:embed="rId13" cstate="screen"/>
            <a:srcRect/>
            <a:stretch>
              <a:fillRect/>
            </a:stretch>
          </p:blipFill>
          <p:spPr bwMode="auto">
            <a:xfrm>
              <a:off x="6790664" y="5321598"/>
              <a:ext cx="482600" cy="482600"/>
            </a:xfrm>
            <a:prstGeom prst="rect">
              <a:avLst/>
            </a:prstGeom>
            <a:noFill/>
            <a:ln w="9525">
              <a:noFill/>
              <a:miter lim="800000"/>
              <a:headEnd/>
              <a:tailEnd/>
            </a:ln>
          </p:spPr>
        </p:pic>
        <p:pic>
          <p:nvPicPr>
            <p:cNvPr id="48182" name="Picture 17"/>
            <p:cNvPicPr>
              <a:picLocks noChangeAspect="1" noChangeArrowheads="1"/>
            </p:cNvPicPr>
            <p:nvPr/>
          </p:nvPicPr>
          <p:blipFill>
            <a:blip r:embed="rId14" cstate="screen"/>
            <a:srcRect/>
            <a:stretch>
              <a:fillRect/>
            </a:stretch>
          </p:blipFill>
          <p:spPr bwMode="auto">
            <a:xfrm>
              <a:off x="6259033" y="4082901"/>
              <a:ext cx="482600" cy="495300"/>
            </a:xfrm>
            <a:prstGeom prst="rect">
              <a:avLst/>
            </a:prstGeom>
            <a:noFill/>
            <a:ln w="9525">
              <a:noFill/>
              <a:miter lim="800000"/>
              <a:headEnd/>
              <a:tailEnd/>
            </a:ln>
          </p:spPr>
        </p:pic>
        <p:pic>
          <p:nvPicPr>
            <p:cNvPr id="48183" name="Picture 18"/>
            <p:cNvPicPr>
              <a:picLocks noChangeAspect="1" noChangeArrowheads="1"/>
            </p:cNvPicPr>
            <p:nvPr/>
          </p:nvPicPr>
          <p:blipFill>
            <a:blip r:embed="rId15" cstate="screen"/>
            <a:srcRect/>
            <a:stretch>
              <a:fillRect/>
            </a:stretch>
          </p:blipFill>
          <p:spPr bwMode="auto">
            <a:xfrm>
              <a:off x="1894367" y="5308898"/>
              <a:ext cx="495300" cy="469900"/>
            </a:xfrm>
            <a:prstGeom prst="rect">
              <a:avLst/>
            </a:prstGeom>
            <a:noFill/>
            <a:ln w="9525">
              <a:noFill/>
              <a:miter lim="800000"/>
              <a:headEnd/>
              <a:tailEnd/>
            </a:ln>
          </p:spPr>
        </p:pic>
        <p:pic>
          <p:nvPicPr>
            <p:cNvPr id="48184" name="Picture 20"/>
            <p:cNvPicPr>
              <a:picLocks noChangeAspect="1" noChangeArrowheads="1"/>
            </p:cNvPicPr>
            <p:nvPr/>
          </p:nvPicPr>
          <p:blipFill>
            <a:blip r:embed="rId16" cstate="screen"/>
            <a:srcRect/>
            <a:stretch>
              <a:fillRect/>
            </a:stretch>
          </p:blipFill>
          <p:spPr bwMode="auto">
            <a:xfrm>
              <a:off x="2876103" y="2427767"/>
              <a:ext cx="800100" cy="800100"/>
            </a:xfrm>
            <a:prstGeom prst="rect">
              <a:avLst/>
            </a:prstGeom>
            <a:noFill/>
            <a:ln w="9525">
              <a:noFill/>
              <a:miter lim="800000"/>
              <a:headEnd/>
              <a:tailEnd/>
            </a:ln>
          </p:spPr>
        </p:pic>
        <p:pic>
          <p:nvPicPr>
            <p:cNvPr id="48185" name="Picture 21"/>
            <p:cNvPicPr>
              <a:picLocks noChangeAspect="1" noChangeArrowheads="1"/>
            </p:cNvPicPr>
            <p:nvPr/>
          </p:nvPicPr>
          <p:blipFill>
            <a:blip r:embed="rId17" cstate="screen"/>
            <a:srcRect/>
            <a:stretch>
              <a:fillRect/>
            </a:stretch>
          </p:blipFill>
          <p:spPr bwMode="auto">
            <a:xfrm>
              <a:off x="6553200" y="4690732"/>
              <a:ext cx="482600" cy="469900"/>
            </a:xfrm>
            <a:prstGeom prst="rect">
              <a:avLst/>
            </a:prstGeom>
            <a:noFill/>
            <a:ln w="9525">
              <a:noFill/>
              <a:miter lim="800000"/>
              <a:headEnd/>
              <a:tailEnd/>
            </a:ln>
          </p:spPr>
        </p:pic>
        <p:pic>
          <p:nvPicPr>
            <p:cNvPr id="48186" name="Picture 22"/>
            <p:cNvPicPr>
              <a:picLocks noChangeAspect="1" noChangeArrowheads="1"/>
            </p:cNvPicPr>
            <p:nvPr/>
          </p:nvPicPr>
          <p:blipFill>
            <a:blip r:embed="rId18" cstate="screen"/>
            <a:srcRect/>
            <a:stretch>
              <a:fillRect/>
            </a:stretch>
          </p:blipFill>
          <p:spPr bwMode="auto">
            <a:xfrm>
              <a:off x="2188534" y="4680099"/>
              <a:ext cx="457200" cy="482600"/>
            </a:xfrm>
            <a:prstGeom prst="rect">
              <a:avLst/>
            </a:prstGeom>
            <a:noFill/>
            <a:ln w="9525">
              <a:noFill/>
              <a:miter lim="800000"/>
              <a:headEnd/>
              <a:tailEnd/>
            </a:ln>
          </p:spPr>
        </p:pic>
        <p:pic>
          <p:nvPicPr>
            <p:cNvPr id="48187" name="Picture 26"/>
            <p:cNvPicPr>
              <a:picLocks noChangeAspect="1" noChangeArrowheads="1"/>
            </p:cNvPicPr>
            <p:nvPr/>
          </p:nvPicPr>
          <p:blipFill>
            <a:blip r:embed="rId19" cstate="screen"/>
            <a:srcRect/>
            <a:stretch>
              <a:fillRect/>
            </a:stretch>
          </p:blipFill>
          <p:spPr bwMode="auto">
            <a:xfrm>
              <a:off x="2417134" y="4081132"/>
              <a:ext cx="469900" cy="457200"/>
            </a:xfrm>
            <a:prstGeom prst="rect">
              <a:avLst/>
            </a:prstGeom>
            <a:noFill/>
            <a:ln w="9525">
              <a:noFill/>
              <a:miter lim="800000"/>
              <a:headEnd/>
              <a:tailEnd/>
            </a:ln>
          </p:spPr>
        </p:pic>
        <p:pic>
          <p:nvPicPr>
            <p:cNvPr id="48188" name="Picture 27"/>
            <p:cNvPicPr>
              <a:picLocks noChangeAspect="1" noChangeArrowheads="1"/>
            </p:cNvPicPr>
            <p:nvPr/>
          </p:nvPicPr>
          <p:blipFill>
            <a:blip r:embed="rId20" cstate="screen"/>
            <a:srcRect/>
            <a:stretch>
              <a:fillRect/>
            </a:stretch>
          </p:blipFill>
          <p:spPr bwMode="auto">
            <a:xfrm>
              <a:off x="5958665" y="3322670"/>
              <a:ext cx="647700" cy="647700"/>
            </a:xfrm>
            <a:prstGeom prst="rect">
              <a:avLst/>
            </a:prstGeom>
            <a:noFill/>
            <a:ln w="9525">
              <a:noFill/>
              <a:miter lim="800000"/>
              <a:headEnd/>
              <a:tailEnd/>
            </a:ln>
          </p:spPr>
        </p:pic>
      </p:grpSp>
      <p:sp>
        <p:nvSpPr>
          <p:cNvPr id="48136" name="TextBox 47"/>
          <p:cNvSpPr txBox="1">
            <a:spLocks noChangeArrowheads="1"/>
          </p:cNvSpPr>
          <p:nvPr/>
        </p:nvSpPr>
        <p:spPr bwMode="auto">
          <a:xfrm>
            <a:off x="152400" y="6172200"/>
            <a:ext cx="3192021" cy="707886"/>
          </a:xfrm>
          <a:prstGeom prst="rect">
            <a:avLst/>
          </a:prstGeom>
          <a:noFill/>
          <a:ln w="9525">
            <a:noFill/>
            <a:miter lim="800000"/>
            <a:headEnd/>
            <a:tailEnd/>
          </a:ln>
        </p:spPr>
        <p:txBody>
          <a:bodyPr wrap="square">
            <a:spAutoFit/>
          </a:bodyPr>
          <a:lstStyle/>
          <a:p>
            <a:r>
              <a:rPr lang="en-US" altLang="zh-TW" sz="2000" dirty="0">
                <a:solidFill>
                  <a:srgbClr val="003366"/>
                </a:solidFill>
                <a:latin typeface="Calibri" pitchFamily="34" charset="0"/>
                <a:ea typeface="華康儷中黑" pitchFamily="49" charset="-120"/>
              </a:rPr>
              <a:t>10,000 </a:t>
            </a:r>
            <a:r>
              <a:rPr lang="zh-TW" altLang="en-US" sz="2000" dirty="0">
                <a:solidFill>
                  <a:srgbClr val="003366"/>
                </a:solidFill>
                <a:latin typeface="Calibri" pitchFamily="34" charset="0"/>
                <a:ea typeface="華康儷中黑" pitchFamily="49" charset="-120"/>
              </a:rPr>
              <a:t>位超連鎖</a:t>
            </a:r>
            <a:r>
              <a:rPr lang="zh-TW" altLang="en-US" sz="2000" baseline="30000" dirty="0">
                <a:solidFill>
                  <a:srgbClr val="003366"/>
                </a:solidFill>
                <a:latin typeface="Calibri" pitchFamily="34" charset="0"/>
                <a:ea typeface="華康儷中黑" pitchFamily="49" charset="-120"/>
              </a:rPr>
              <a:t>™</a:t>
            </a:r>
            <a:r>
              <a:rPr lang="zh-TW" altLang="en-US" sz="2000" dirty="0">
                <a:solidFill>
                  <a:srgbClr val="003366"/>
                </a:solidFill>
                <a:latin typeface="Calibri" pitchFamily="34" charset="0"/>
                <a:ea typeface="華康儷中黑" pitchFamily="49" charset="-120"/>
              </a:rPr>
              <a:t>所店主</a:t>
            </a:r>
            <a:endParaRPr lang="en-US" altLang="zh-TW" sz="2000" dirty="0">
              <a:solidFill>
                <a:srgbClr val="003366"/>
              </a:solidFill>
              <a:latin typeface="Calibri" pitchFamily="34" charset="0"/>
              <a:ea typeface="華康儷中黑" pitchFamily="49" charset="-120"/>
            </a:endParaRPr>
          </a:p>
          <a:p>
            <a:r>
              <a:rPr lang="en-US" altLang="zh-TW" sz="2000" dirty="0">
                <a:solidFill>
                  <a:srgbClr val="003366"/>
                </a:solidFill>
                <a:latin typeface="Calibri" pitchFamily="34" charset="0"/>
                <a:ea typeface="華康儷中黑" pitchFamily="49" charset="-120"/>
              </a:rPr>
              <a:t>10,000 UFOs</a:t>
            </a:r>
            <a:endParaRPr lang="zh-TW" altLang="en-US" sz="2000" dirty="0">
              <a:solidFill>
                <a:srgbClr val="003366"/>
              </a:solidFill>
              <a:latin typeface="Calibri" pitchFamily="34" charset="0"/>
              <a:ea typeface="華康儷中黑" pitchFamily="49" charset="-120"/>
            </a:endParaRPr>
          </a:p>
        </p:txBody>
      </p:sp>
      <p:grpSp>
        <p:nvGrpSpPr>
          <p:cNvPr id="3" name="Group 64"/>
          <p:cNvGrpSpPr>
            <a:grpSpLocks/>
          </p:cNvGrpSpPr>
          <p:nvPr/>
        </p:nvGrpSpPr>
        <p:grpSpPr bwMode="auto">
          <a:xfrm>
            <a:off x="3003550" y="1071563"/>
            <a:ext cx="4083050" cy="5823168"/>
            <a:chOff x="3060699" y="1071546"/>
            <a:chExt cx="4083069" cy="5822607"/>
          </a:xfrm>
        </p:grpSpPr>
        <p:grpSp>
          <p:nvGrpSpPr>
            <p:cNvPr id="4" name="Group 58"/>
            <p:cNvGrpSpPr>
              <a:grpSpLocks/>
            </p:cNvGrpSpPr>
            <p:nvPr/>
          </p:nvGrpSpPr>
          <p:grpSpPr bwMode="auto">
            <a:xfrm>
              <a:off x="3060699" y="1071546"/>
              <a:ext cx="1368425" cy="5273659"/>
              <a:chOff x="3346451" y="1108091"/>
              <a:chExt cx="1368425" cy="5273659"/>
            </a:xfrm>
          </p:grpSpPr>
          <p:sp>
            <p:nvSpPr>
              <p:cNvPr id="48162" name="Line 45"/>
              <p:cNvSpPr>
                <a:spLocks noChangeShapeType="1"/>
              </p:cNvSpPr>
              <p:nvPr/>
            </p:nvSpPr>
            <p:spPr bwMode="auto">
              <a:xfrm>
                <a:off x="3346451" y="3267091"/>
                <a:ext cx="1366838" cy="288925"/>
              </a:xfrm>
              <a:prstGeom prst="line">
                <a:avLst/>
              </a:prstGeom>
              <a:noFill/>
              <a:ln w="38100">
                <a:solidFill>
                  <a:schemeClr val="tx1"/>
                </a:solidFill>
                <a:round/>
                <a:headEnd/>
                <a:tailEnd type="none" w="lg" len="lg"/>
              </a:ln>
            </p:spPr>
            <p:txBody>
              <a:bodyPr/>
              <a:lstStyle/>
              <a:p>
                <a:endParaRPr lang="zh-TW" altLang="en-US">
                  <a:solidFill>
                    <a:srgbClr val="FFFFFF"/>
                  </a:solidFill>
                </a:endParaRPr>
              </a:p>
            </p:txBody>
          </p:sp>
          <p:sp>
            <p:nvSpPr>
              <p:cNvPr id="48163" name="Line 46"/>
              <p:cNvSpPr>
                <a:spLocks noChangeShapeType="1"/>
              </p:cNvSpPr>
              <p:nvPr/>
            </p:nvSpPr>
            <p:spPr bwMode="auto">
              <a:xfrm>
                <a:off x="3346451" y="1108091"/>
                <a:ext cx="1366838" cy="2447925"/>
              </a:xfrm>
              <a:prstGeom prst="line">
                <a:avLst/>
              </a:prstGeom>
              <a:noFill/>
              <a:ln w="38100">
                <a:solidFill>
                  <a:schemeClr val="tx1"/>
                </a:solidFill>
                <a:round/>
                <a:headEnd/>
                <a:tailEnd type="none" w="lg" len="lg"/>
              </a:ln>
            </p:spPr>
            <p:txBody>
              <a:bodyPr/>
              <a:lstStyle/>
              <a:p>
                <a:endParaRPr lang="zh-TW" altLang="en-US">
                  <a:solidFill>
                    <a:srgbClr val="FFFFFF"/>
                  </a:solidFill>
                </a:endParaRPr>
              </a:p>
            </p:txBody>
          </p:sp>
          <p:sp>
            <p:nvSpPr>
              <p:cNvPr id="48164" name="Line 47"/>
              <p:cNvSpPr>
                <a:spLocks noChangeShapeType="1"/>
              </p:cNvSpPr>
              <p:nvPr/>
            </p:nvSpPr>
            <p:spPr bwMode="auto">
              <a:xfrm>
                <a:off x="3346451" y="1755791"/>
                <a:ext cx="1368425" cy="1800225"/>
              </a:xfrm>
              <a:prstGeom prst="line">
                <a:avLst/>
              </a:prstGeom>
              <a:noFill/>
              <a:ln w="38100">
                <a:solidFill>
                  <a:schemeClr val="tx1"/>
                </a:solidFill>
                <a:round/>
                <a:headEnd/>
                <a:tailEnd type="none" w="lg" len="lg"/>
              </a:ln>
            </p:spPr>
            <p:txBody>
              <a:bodyPr/>
              <a:lstStyle/>
              <a:p>
                <a:endParaRPr lang="zh-TW" altLang="en-US">
                  <a:solidFill>
                    <a:srgbClr val="FFFFFF"/>
                  </a:solidFill>
                </a:endParaRPr>
              </a:p>
            </p:txBody>
          </p:sp>
          <p:sp>
            <p:nvSpPr>
              <p:cNvPr id="48165" name="Line 48"/>
              <p:cNvSpPr>
                <a:spLocks noChangeShapeType="1"/>
              </p:cNvSpPr>
              <p:nvPr/>
            </p:nvSpPr>
            <p:spPr bwMode="auto">
              <a:xfrm>
                <a:off x="3346451" y="2547953"/>
                <a:ext cx="1368425" cy="1008062"/>
              </a:xfrm>
              <a:prstGeom prst="line">
                <a:avLst/>
              </a:prstGeom>
              <a:noFill/>
              <a:ln w="38100">
                <a:solidFill>
                  <a:schemeClr val="tx1"/>
                </a:solidFill>
                <a:round/>
                <a:headEnd/>
                <a:tailEnd type="none" w="lg" len="lg"/>
              </a:ln>
            </p:spPr>
            <p:txBody>
              <a:bodyPr/>
              <a:lstStyle/>
              <a:p>
                <a:endParaRPr lang="zh-TW" altLang="en-US">
                  <a:solidFill>
                    <a:srgbClr val="FFFFFF"/>
                  </a:solidFill>
                </a:endParaRPr>
              </a:p>
            </p:txBody>
          </p:sp>
          <p:sp>
            <p:nvSpPr>
              <p:cNvPr id="48166" name="Line 49"/>
              <p:cNvSpPr>
                <a:spLocks noChangeShapeType="1"/>
              </p:cNvSpPr>
              <p:nvPr/>
            </p:nvSpPr>
            <p:spPr bwMode="auto">
              <a:xfrm flipV="1">
                <a:off x="3346451" y="3556016"/>
                <a:ext cx="1368425" cy="1295400"/>
              </a:xfrm>
              <a:prstGeom prst="line">
                <a:avLst/>
              </a:prstGeom>
              <a:noFill/>
              <a:ln w="38100">
                <a:solidFill>
                  <a:schemeClr val="tx1"/>
                </a:solidFill>
                <a:round/>
                <a:headEnd/>
                <a:tailEnd type="none" w="lg" len="lg"/>
              </a:ln>
            </p:spPr>
            <p:txBody>
              <a:bodyPr/>
              <a:lstStyle/>
              <a:p>
                <a:endParaRPr lang="zh-TW" altLang="en-US">
                  <a:solidFill>
                    <a:srgbClr val="FFFFFF"/>
                  </a:solidFill>
                </a:endParaRPr>
              </a:p>
            </p:txBody>
          </p:sp>
          <p:sp>
            <p:nvSpPr>
              <p:cNvPr id="48167" name="Line 50"/>
              <p:cNvSpPr>
                <a:spLocks noChangeShapeType="1"/>
              </p:cNvSpPr>
              <p:nvPr/>
            </p:nvSpPr>
            <p:spPr bwMode="auto">
              <a:xfrm flipV="1">
                <a:off x="3346451" y="3556016"/>
                <a:ext cx="1368425" cy="2087562"/>
              </a:xfrm>
              <a:prstGeom prst="line">
                <a:avLst/>
              </a:prstGeom>
              <a:noFill/>
              <a:ln w="38100">
                <a:solidFill>
                  <a:schemeClr val="tx1"/>
                </a:solidFill>
                <a:round/>
                <a:headEnd/>
                <a:tailEnd type="none" w="lg" len="lg"/>
              </a:ln>
            </p:spPr>
            <p:txBody>
              <a:bodyPr/>
              <a:lstStyle/>
              <a:p>
                <a:endParaRPr lang="zh-TW" altLang="en-US">
                  <a:solidFill>
                    <a:srgbClr val="FFFFFF"/>
                  </a:solidFill>
                </a:endParaRPr>
              </a:p>
            </p:txBody>
          </p:sp>
          <p:sp>
            <p:nvSpPr>
              <p:cNvPr id="48168" name="Line 51"/>
              <p:cNvSpPr>
                <a:spLocks noChangeShapeType="1"/>
              </p:cNvSpPr>
              <p:nvPr/>
            </p:nvSpPr>
            <p:spPr bwMode="auto">
              <a:xfrm flipV="1">
                <a:off x="3346451" y="3573463"/>
                <a:ext cx="1368425" cy="2808287"/>
              </a:xfrm>
              <a:prstGeom prst="line">
                <a:avLst/>
              </a:prstGeom>
              <a:noFill/>
              <a:ln w="38100">
                <a:solidFill>
                  <a:schemeClr val="tx1"/>
                </a:solidFill>
                <a:round/>
                <a:headEnd/>
                <a:tailEnd type="none" w="lg" len="lg"/>
              </a:ln>
            </p:spPr>
            <p:txBody>
              <a:bodyPr/>
              <a:lstStyle/>
              <a:p>
                <a:endParaRPr lang="zh-TW" altLang="en-US">
                  <a:solidFill>
                    <a:srgbClr val="FFFFFF"/>
                  </a:solidFill>
                </a:endParaRPr>
              </a:p>
            </p:txBody>
          </p:sp>
          <p:sp>
            <p:nvSpPr>
              <p:cNvPr id="48169" name="Line 52"/>
              <p:cNvSpPr>
                <a:spLocks noChangeShapeType="1"/>
              </p:cNvSpPr>
              <p:nvPr/>
            </p:nvSpPr>
            <p:spPr bwMode="auto">
              <a:xfrm flipV="1">
                <a:off x="3346451" y="3556016"/>
                <a:ext cx="1368425" cy="360362"/>
              </a:xfrm>
              <a:prstGeom prst="line">
                <a:avLst/>
              </a:prstGeom>
              <a:noFill/>
              <a:ln w="38100">
                <a:solidFill>
                  <a:schemeClr val="tx1"/>
                </a:solidFill>
                <a:round/>
                <a:headEnd/>
                <a:tailEnd type="none" w="lg" len="lg"/>
              </a:ln>
            </p:spPr>
            <p:txBody>
              <a:bodyPr/>
              <a:lstStyle/>
              <a:p>
                <a:endParaRPr lang="zh-TW" altLang="en-US">
                  <a:solidFill>
                    <a:srgbClr val="FFFFFF"/>
                  </a:solidFill>
                </a:endParaRPr>
              </a:p>
            </p:txBody>
          </p:sp>
        </p:grpSp>
        <p:grpSp>
          <p:nvGrpSpPr>
            <p:cNvPr id="5" name="Group 32"/>
            <p:cNvGrpSpPr>
              <a:grpSpLocks/>
            </p:cNvGrpSpPr>
            <p:nvPr/>
          </p:nvGrpSpPr>
          <p:grpSpPr bwMode="auto">
            <a:xfrm>
              <a:off x="4357686" y="1571612"/>
              <a:ext cx="2786082" cy="3870338"/>
              <a:chOff x="457200" y="1000108"/>
              <a:chExt cx="8202613" cy="6084916"/>
            </a:xfrm>
          </p:grpSpPr>
          <p:pic>
            <p:nvPicPr>
              <p:cNvPr id="48151" name="Picture 20" descr="cyberspace"/>
              <p:cNvPicPr>
                <a:picLocks noChangeAspect="1" noChangeArrowheads="1"/>
              </p:cNvPicPr>
              <p:nvPr/>
            </p:nvPicPr>
            <p:blipFill>
              <a:blip r:embed="rId21" cstate="screen"/>
              <a:srcRect/>
              <a:stretch>
                <a:fillRect/>
              </a:stretch>
            </p:blipFill>
            <p:spPr bwMode="auto">
              <a:xfrm>
                <a:off x="3276600" y="3581400"/>
                <a:ext cx="1974850" cy="2730500"/>
              </a:xfrm>
              <a:prstGeom prst="rect">
                <a:avLst/>
              </a:prstGeom>
              <a:noFill/>
              <a:ln w="9525">
                <a:noFill/>
                <a:miter lim="800000"/>
                <a:headEnd/>
                <a:tailEnd/>
              </a:ln>
            </p:spPr>
          </p:pic>
          <p:pic>
            <p:nvPicPr>
              <p:cNvPr id="48152" name="Picture 21" descr="pta members"/>
              <p:cNvPicPr>
                <a:picLocks noChangeAspect="1" noChangeArrowheads="1"/>
              </p:cNvPicPr>
              <p:nvPr/>
            </p:nvPicPr>
            <p:blipFill>
              <a:blip r:embed="rId22" cstate="screen"/>
              <a:srcRect/>
              <a:stretch>
                <a:fillRect/>
              </a:stretch>
            </p:blipFill>
            <p:spPr bwMode="auto">
              <a:xfrm>
                <a:off x="714348" y="5000636"/>
                <a:ext cx="2339975" cy="2084388"/>
              </a:xfrm>
              <a:prstGeom prst="rect">
                <a:avLst/>
              </a:prstGeom>
              <a:noFill/>
              <a:ln w="9525">
                <a:noFill/>
                <a:miter lim="800000"/>
                <a:headEnd/>
                <a:tailEnd/>
              </a:ln>
            </p:spPr>
          </p:pic>
          <p:pic>
            <p:nvPicPr>
              <p:cNvPr id="48153" name="Picture 22" descr="lawyer"/>
              <p:cNvPicPr>
                <a:picLocks noChangeAspect="1" noChangeArrowheads="1"/>
              </p:cNvPicPr>
              <p:nvPr/>
            </p:nvPicPr>
            <p:blipFill>
              <a:blip r:embed="rId23" cstate="screen"/>
              <a:srcRect/>
              <a:stretch>
                <a:fillRect/>
              </a:stretch>
            </p:blipFill>
            <p:spPr bwMode="auto">
              <a:xfrm>
                <a:off x="5486400" y="4495800"/>
                <a:ext cx="2749550" cy="865188"/>
              </a:xfrm>
              <a:prstGeom prst="rect">
                <a:avLst/>
              </a:prstGeom>
              <a:noFill/>
              <a:ln w="9525">
                <a:noFill/>
                <a:miter lim="800000"/>
                <a:headEnd/>
                <a:tailEnd/>
              </a:ln>
            </p:spPr>
          </p:pic>
          <p:pic>
            <p:nvPicPr>
              <p:cNvPr id="48154" name="Picture 23" descr="hair stylist"/>
              <p:cNvPicPr>
                <a:picLocks noChangeAspect="1" noChangeArrowheads="1"/>
              </p:cNvPicPr>
              <p:nvPr/>
            </p:nvPicPr>
            <p:blipFill>
              <a:blip r:embed="rId24" cstate="screen"/>
              <a:srcRect/>
              <a:stretch>
                <a:fillRect/>
              </a:stretch>
            </p:blipFill>
            <p:spPr bwMode="auto">
              <a:xfrm>
                <a:off x="5572132" y="4714884"/>
                <a:ext cx="2103438" cy="1803400"/>
              </a:xfrm>
              <a:prstGeom prst="rect">
                <a:avLst/>
              </a:prstGeom>
              <a:noFill/>
              <a:ln w="9525">
                <a:noFill/>
                <a:miter lim="800000"/>
                <a:headEnd/>
                <a:tailEnd/>
              </a:ln>
            </p:spPr>
          </p:pic>
          <p:pic>
            <p:nvPicPr>
              <p:cNvPr id="48155" name="Picture 24" descr="teacher"/>
              <p:cNvPicPr>
                <a:picLocks noChangeAspect="1" noChangeArrowheads="1"/>
              </p:cNvPicPr>
              <p:nvPr/>
            </p:nvPicPr>
            <p:blipFill>
              <a:blip r:embed="rId25" cstate="screen"/>
              <a:srcRect/>
              <a:stretch>
                <a:fillRect/>
              </a:stretch>
            </p:blipFill>
            <p:spPr bwMode="auto">
              <a:xfrm>
                <a:off x="457200" y="4419600"/>
                <a:ext cx="3060700" cy="901700"/>
              </a:xfrm>
              <a:prstGeom prst="rect">
                <a:avLst/>
              </a:prstGeom>
              <a:noFill/>
              <a:ln w="9525">
                <a:noFill/>
                <a:miter lim="800000"/>
                <a:headEnd/>
                <a:tailEnd/>
              </a:ln>
            </p:spPr>
          </p:pic>
          <p:pic>
            <p:nvPicPr>
              <p:cNvPr id="48156" name="Picture 8" descr="bestFriend"/>
              <p:cNvPicPr>
                <a:picLocks noChangeAspect="1" noChangeArrowheads="1"/>
              </p:cNvPicPr>
              <p:nvPr/>
            </p:nvPicPr>
            <p:blipFill>
              <a:blip r:embed="rId26" cstate="screen"/>
              <a:srcRect/>
              <a:stretch>
                <a:fillRect/>
              </a:stretch>
            </p:blipFill>
            <p:spPr bwMode="auto">
              <a:xfrm>
                <a:off x="2214546" y="1000108"/>
                <a:ext cx="1706563" cy="1133475"/>
              </a:xfrm>
              <a:prstGeom prst="rect">
                <a:avLst/>
              </a:prstGeom>
              <a:noFill/>
              <a:ln w="9525">
                <a:noFill/>
                <a:miter lim="800000"/>
                <a:headEnd/>
                <a:tailEnd/>
              </a:ln>
            </p:spPr>
          </p:pic>
          <p:pic>
            <p:nvPicPr>
              <p:cNvPr id="48157" name="Picture 9" descr="neighbor"/>
              <p:cNvPicPr>
                <a:picLocks noChangeAspect="1" noChangeArrowheads="1"/>
              </p:cNvPicPr>
              <p:nvPr/>
            </p:nvPicPr>
            <p:blipFill>
              <a:blip r:embed="rId27" cstate="screen">
                <a:extLst>
                  <a:ext uri="{28A0092B-C50C-407E-A947-70E740481C1C}">
                    <a14:useLocalDpi xmlns:a14="http://schemas.microsoft.com/office/drawing/2010/main"/>
                  </a:ext>
                </a:extLst>
              </a:blip>
              <a:srcRect/>
              <a:stretch>
                <a:fillRect/>
              </a:stretch>
            </p:blipFill>
            <p:spPr bwMode="auto">
              <a:xfrm>
                <a:off x="4643438" y="1000108"/>
                <a:ext cx="1535112" cy="1133475"/>
              </a:xfrm>
              <a:prstGeom prst="rect">
                <a:avLst/>
              </a:prstGeom>
              <a:noFill/>
              <a:ln w="9525">
                <a:noFill/>
                <a:miter lim="800000"/>
                <a:headEnd/>
                <a:tailEnd/>
              </a:ln>
            </p:spPr>
          </p:pic>
          <p:pic>
            <p:nvPicPr>
              <p:cNvPr id="48158" name="Picture 10" descr="machanic"/>
              <p:cNvPicPr>
                <a:picLocks noChangeAspect="1" noChangeArrowheads="1"/>
              </p:cNvPicPr>
              <p:nvPr/>
            </p:nvPicPr>
            <p:blipFill>
              <a:blip r:embed="rId28" cstate="screen"/>
              <a:srcRect/>
              <a:stretch>
                <a:fillRect/>
              </a:stretch>
            </p:blipFill>
            <p:spPr bwMode="auto">
              <a:xfrm>
                <a:off x="5000628" y="1643050"/>
                <a:ext cx="2755900" cy="1706562"/>
              </a:xfrm>
              <a:prstGeom prst="rect">
                <a:avLst/>
              </a:prstGeom>
              <a:noFill/>
              <a:ln w="9525">
                <a:noFill/>
                <a:miter lim="800000"/>
                <a:headEnd/>
                <a:tailEnd/>
              </a:ln>
            </p:spPr>
          </p:pic>
          <p:pic>
            <p:nvPicPr>
              <p:cNvPr id="48159" name="Picture 11" descr="familyDoctor"/>
              <p:cNvPicPr>
                <a:picLocks noChangeAspect="1" noChangeArrowheads="1"/>
              </p:cNvPicPr>
              <p:nvPr/>
            </p:nvPicPr>
            <p:blipFill>
              <a:blip r:embed="rId29" cstate="screen"/>
              <a:srcRect/>
              <a:stretch>
                <a:fillRect/>
              </a:stretch>
            </p:blipFill>
            <p:spPr bwMode="auto">
              <a:xfrm>
                <a:off x="4953000" y="3806825"/>
                <a:ext cx="3706813" cy="573088"/>
              </a:xfrm>
              <a:prstGeom prst="rect">
                <a:avLst/>
              </a:prstGeom>
              <a:noFill/>
              <a:ln w="9525">
                <a:noFill/>
                <a:miter lim="800000"/>
                <a:headEnd/>
                <a:tailEnd/>
              </a:ln>
            </p:spPr>
          </p:pic>
          <p:pic>
            <p:nvPicPr>
              <p:cNvPr id="48160" name="Picture 16" descr="uncleFrank"/>
              <p:cNvPicPr>
                <a:picLocks noChangeAspect="1" noChangeArrowheads="1"/>
              </p:cNvPicPr>
              <p:nvPr/>
            </p:nvPicPr>
            <p:blipFill>
              <a:blip r:embed="rId30" cstate="screen"/>
              <a:srcRect/>
              <a:stretch>
                <a:fillRect/>
              </a:stretch>
            </p:blipFill>
            <p:spPr bwMode="auto">
              <a:xfrm>
                <a:off x="533400" y="3810000"/>
                <a:ext cx="3486150" cy="573088"/>
              </a:xfrm>
              <a:prstGeom prst="rect">
                <a:avLst/>
              </a:prstGeom>
              <a:noFill/>
              <a:ln w="9525">
                <a:noFill/>
                <a:miter lim="800000"/>
                <a:headEnd/>
                <a:tailEnd/>
              </a:ln>
            </p:spPr>
          </p:pic>
          <p:pic>
            <p:nvPicPr>
              <p:cNvPr id="48161" name="Picture 17" descr="co-worker"/>
              <p:cNvPicPr>
                <a:picLocks noChangeAspect="1" noChangeArrowheads="1"/>
              </p:cNvPicPr>
              <p:nvPr/>
            </p:nvPicPr>
            <p:blipFill>
              <a:blip r:embed="rId31" cstate="screen"/>
              <a:srcRect/>
              <a:stretch>
                <a:fillRect/>
              </a:stretch>
            </p:blipFill>
            <p:spPr bwMode="auto">
              <a:xfrm>
                <a:off x="1142976" y="2357430"/>
                <a:ext cx="2560637" cy="1608137"/>
              </a:xfrm>
              <a:prstGeom prst="rect">
                <a:avLst/>
              </a:prstGeom>
              <a:noFill/>
              <a:ln w="9525">
                <a:noFill/>
                <a:miter lim="800000"/>
                <a:headEnd/>
                <a:tailEnd/>
              </a:ln>
            </p:spPr>
          </p:pic>
        </p:grpSp>
        <p:sp>
          <p:nvSpPr>
            <p:cNvPr id="48150" name="TextBox 48"/>
            <p:cNvSpPr txBox="1">
              <a:spLocks noChangeArrowheads="1"/>
            </p:cNvSpPr>
            <p:nvPr/>
          </p:nvSpPr>
          <p:spPr bwMode="auto">
            <a:xfrm>
              <a:off x="3602902" y="6247884"/>
              <a:ext cx="2151561" cy="646269"/>
            </a:xfrm>
            <a:prstGeom prst="rect">
              <a:avLst/>
            </a:prstGeom>
            <a:noFill/>
            <a:ln w="9525">
              <a:noFill/>
              <a:miter lim="800000"/>
              <a:headEnd/>
              <a:tailEnd/>
            </a:ln>
          </p:spPr>
          <p:txBody>
            <a:bodyPr wrap="none">
              <a:spAutoFit/>
            </a:bodyPr>
            <a:lstStyle/>
            <a:p>
              <a:r>
                <a:rPr lang="en-US" altLang="zh-TW" dirty="0">
                  <a:solidFill>
                    <a:srgbClr val="FFFFFF"/>
                  </a:solidFill>
                  <a:latin typeface="Calibri" pitchFamily="34" charset="0"/>
                  <a:ea typeface="華康儷中黑" pitchFamily="49" charset="-120"/>
                </a:rPr>
                <a:t>100,000 </a:t>
              </a:r>
              <a:r>
                <a:rPr lang="zh-TW" altLang="en-US" dirty="0">
                  <a:solidFill>
                    <a:srgbClr val="FFFFFF"/>
                  </a:solidFill>
                  <a:latin typeface="Calibri" pitchFamily="34" charset="0"/>
                  <a:ea typeface="華康儷中黑" pitchFamily="49" charset="-120"/>
                </a:rPr>
                <a:t>位優惠顧客</a:t>
              </a:r>
              <a:endParaRPr lang="en-US" altLang="zh-TW" dirty="0">
                <a:solidFill>
                  <a:srgbClr val="FFFFFF"/>
                </a:solidFill>
                <a:latin typeface="Calibri" pitchFamily="34" charset="0"/>
                <a:ea typeface="華康儷中黑" pitchFamily="49" charset="-120"/>
              </a:endParaRPr>
            </a:p>
            <a:p>
              <a:r>
                <a:rPr lang="en-US" altLang="zh-TW" dirty="0">
                  <a:solidFill>
                    <a:srgbClr val="FFFFFF"/>
                  </a:solidFill>
                  <a:latin typeface="Calibri" pitchFamily="34" charset="0"/>
                  <a:ea typeface="華康儷中黑" pitchFamily="49" charset="-120"/>
                </a:rPr>
                <a:t>100,000 PCs</a:t>
              </a:r>
              <a:endParaRPr lang="zh-TW" altLang="en-US" dirty="0">
                <a:solidFill>
                  <a:srgbClr val="FFFFFF"/>
                </a:solidFill>
                <a:latin typeface="Calibri" pitchFamily="34" charset="0"/>
                <a:ea typeface="華康儷中黑" pitchFamily="49" charset="-120"/>
              </a:endParaRPr>
            </a:p>
          </p:txBody>
        </p:sp>
      </p:grpSp>
      <p:grpSp>
        <p:nvGrpSpPr>
          <p:cNvPr id="6" name="Group 65"/>
          <p:cNvGrpSpPr>
            <a:grpSpLocks/>
          </p:cNvGrpSpPr>
          <p:nvPr/>
        </p:nvGrpSpPr>
        <p:grpSpPr bwMode="auto">
          <a:xfrm>
            <a:off x="6132511" y="304800"/>
            <a:ext cx="3024193" cy="5786438"/>
            <a:chOff x="6119819" y="285728"/>
            <a:chExt cx="3024213" cy="5786478"/>
          </a:xfrm>
        </p:grpSpPr>
        <p:pic>
          <p:nvPicPr>
            <p:cNvPr id="48146" name="Picture 46" descr="brands_logo1.gif"/>
            <p:cNvPicPr>
              <a:picLocks noChangeAspect="1"/>
            </p:cNvPicPr>
            <p:nvPr/>
          </p:nvPicPr>
          <p:blipFill>
            <a:blip r:embed="rId32" cstate="screen"/>
            <a:srcRect/>
            <a:stretch>
              <a:fillRect/>
            </a:stretch>
          </p:blipFill>
          <p:spPr bwMode="auto">
            <a:xfrm>
              <a:off x="7558372" y="285728"/>
              <a:ext cx="1585660" cy="5786478"/>
            </a:xfrm>
            <a:prstGeom prst="rect">
              <a:avLst/>
            </a:prstGeom>
            <a:noFill/>
            <a:ln w="9525">
              <a:noFill/>
              <a:miter lim="800000"/>
              <a:headEnd/>
              <a:tailEnd/>
            </a:ln>
          </p:spPr>
        </p:pic>
        <p:sp>
          <p:nvSpPr>
            <p:cNvPr id="60" name="Right Arrow 59"/>
            <p:cNvSpPr/>
            <p:nvPr/>
          </p:nvSpPr>
          <p:spPr>
            <a:xfrm>
              <a:off x="6119819" y="2800345"/>
              <a:ext cx="1335097" cy="533404"/>
            </a:xfrm>
            <a:prstGeom prst="rightArrow">
              <a:avLst>
                <a:gd name="adj1" fmla="val 50000"/>
                <a:gd name="adj2" fmla="val 44368"/>
              </a:avLst>
            </a:prstGeom>
            <a:solidFill>
              <a:srgbClr val="33CC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dirty="0">
                  <a:solidFill>
                    <a:srgbClr val="FFFFFF"/>
                  </a:solidFill>
                </a:rPr>
                <a:t>$$$$</a:t>
              </a:r>
            </a:p>
          </p:txBody>
        </p:sp>
      </p:grpSp>
      <p:pic>
        <p:nvPicPr>
          <p:cNvPr id="4099" name="Picture 3"/>
          <p:cNvPicPr>
            <a:picLocks noChangeAspect="1" noChangeArrowheads="1"/>
          </p:cNvPicPr>
          <p:nvPr/>
        </p:nvPicPr>
        <p:blipFill>
          <a:blip r:embed="rId33" cstate="screen"/>
          <a:srcRect/>
          <a:stretch>
            <a:fillRect/>
          </a:stretch>
        </p:blipFill>
        <p:spPr bwMode="auto">
          <a:xfrm>
            <a:off x="7543800" y="152400"/>
            <a:ext cx="1600200" cy="6276975"/>
          </a:xfrm>
          <a:prstGeom prst="rect">
            <a:avLst/>
          </a:prstGeom>
          <a:noFill/>
          <a:ln w="9525">
            <a:noFill/>
            <a:miter lim="800000"/>
            <a:headEnd/>
            <a:tailEnd/>
          </a:ln>
        </p:spPr>
      </p:pic>
      <p:grpSp>
        <p:nvGrpSpPr>
          <p:cNvPr id="7" name="群組 70"/>
          <p:cNvGrpSpPr/>
          <p:nvPr/>
        </p:nvGrpSpPr>
        <p:grpSpPr>
          <a:xfrm>
            <a:off x="3352800" y="381000"/>
            <a:ext cx="4419602" cy="5723929"/>
            <a:chOff x="3352800" y="381000"/>
            <a:chExt cx="4419602" cy="5723929"/>
          </a:xfrm>
        </p:grpSpPr>
        <p:grpSp>
          <p:nvGrpSpPr>
            <p:cNvPr id="8" name="Group 66"/>
            <p:cNvGrpSpPr>
              <a:grpSpLocks/>
            </p:cNvGrpSpPr>
            <p:nvPr/>
          </p:nvGrpSpPr>
          <p:grpSpPr bwMode="auto">
            <a:xfrm>
              <a:off x="3352800" y="381000"/>
              <a:ext cx="4419602" cy="5723929"/>
              <a:chOff x="3295640" y="-4691122"/>
              <a:chExt cx="4419632" cy="5723972"/>
            </a:xfrm>
          </p:grpSpPr>
          <p:pic>
            <p:nvPicPr>
              <p:cNvPr id="48142" name="Picture 49" descr="MaCashBack.jpg"/>
              <p:cNvPicPr>
                <a:picLocks noChangeAspect="1"/>
              </p:cNvPicPr>
              <p:nvPr/>
            </p:nvPicPr>
            <p:blipFill>
              <a:blip r:embed="rId34" cstate="screen"/>
              <a:srcRect/>
              <a:stretch>
                <a:fillRect/>
              </a:stretch>
            </p:blipFill>
            <p:spPr bwMode="auto">
              <a:xfrm>
                <a:off x="4500560" y="428603"/>
                <a:ext cx="2071702" cy="604247"/>
              </a:xfrm>
              <a:prstGeom prst="rect">
                <a:avLst/>
              </a:prstGeom>
              <a:noFill/>
              <a:ln w="9525">
                <a:noFill/>
                <a:miter lim="800000"/>
                <a:headEnd/>
                <a:tailEnd/>
              </a:ln>
            </p:spPr>
          </p:pic>
          <p:sp>
            <p:nvSpPr>
              <p:cNvPr id="62" name="Left Arrow 61"/>
              <p:cNvSpPr/>
              <p:nvPr/>
            </p:nvSpPr>
            <p:spPr>
              <a:xfrm>
                <a:off x="6500827" y="444479"/>
                <a:ext cx="1214445" cy="484192"/>
              </a:xfrm>
              <a:prstGeom prst="leftArrow">
                <a:avLst/>
              </a:prstGeom>
              <a:solidFill>
                <a:srgbClr val="33CC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zh-TW" altLang="en-US" dirty="0">
                    <a:solidFill>
                      <a:srgbClr val="FFFFFF"/>
                    </a:solidFill>
                    <a:ea typeface="華康儷中黑" pitchFamily="49" charset="-120"/>
                  </a:rPr>
                  <a:t>回贈</a:t>
                </a:r>
              </a:p>
            </p:txBody>
          </p:sp>
          <p:sp>
            <p:nvSpPr>
              <p:cNvPr id="63" name="Left Arrow 62"/>
              <p:cNvSpPr/>
              <p:nvPr/>
            </p:nvSpPr>
            <p:spPr>
              <a:xfrm>
                <a:off x="3295640" y="-4691122"/>
                <a:ext cx="4191028" cy="1143009"/>
              </a:xfrm>
              <a:prstGeom prst="leftArrow">
                <a:avLst/>
              </a:prstGeom>
              <a:solidFill>
                <a:srgbClr val="33CC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600" dirty="0">
                    <a:solidFill>
                      <a:srgbClr val="FFFFFF"/>
                    </a:solidFill>
                  </a:rPr>
                  <a:t>BV/IBV</a:t>
                </a:r>
              </a:p>
            </p:txBody>
          </p:sp>
        </p:grpSp>
        <p:sp>
          <p:nvSpPr>
            <p:cNvPr id="65" name="向左箭號 64"/>
            <p:cNvSpPr/>
            <p:nvPr/>
          </p:nvSpPr>
          <p:spPr bwMode="auto">
            <a:xfrm>
              <a:off x="3505200" y="5562600"/>
              <a:ext cx="990600" cy="381000"/>
            </a:xfrm>
            <a:prstGeom prst="leftArrow">
              <a:avLst/>
            </a:prstGeom>
            <a:solidFill>
              <a:srgbClr val="33CC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zh-TW" altLang="en-US" sz="4000">
                <a:solidFill>
                  <a:srgbClr val="FFFFFF"/>
                </a:solidFill>
                <a:latin typeface="Calibri"/>
                <a:ea typeface="ＭＳ Ｐゴシック" pitchFamily="-80" charset="-128"/>
              </a:endParaRPr>
            </a:p>
          </p:txBody>
        </p:sp>
      </p:grpSp>
      <p:pic>
        <p:nvPicPr>
          <p:cNvPr id="64" name="Picture 63"/>
          <p:cNvPicPr>
            <a:picLocks noChangeAspect="1"/>
          </p:cNvPicPr>
          <p:nvPr/>
        </p:nvPicPr>
        <p:blipFill>
          <a:blip r:embed="rId35" cstate="screen">
            <a:extLst>
              <a:ext uri="{28A0092B-C50C-407E-A947-70E740481C1C}">
                <a14:useLocalDpi xmlns:a14="http://schemas.microsoft.com/office/drawing/2010/main"/>
              </a:ext>
            </a:extLst>
          </a:blip>
          <a:stretch>
            <a:fillRect/>
          </a:stretch>
        </p:blipFill>
        <p:spPr bwMode="auto">
          <a:xfrm>
            <a:off x="4876800" y="2209800"/>
            <a:ext cx="1576620" cy="2103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8610653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grpId="0" nodeType="clickEffect">
                                  <p:stCondLst>
                                    <p:cond delay="0"/>
                                  </p:stCondLst>
                                  <p:childTnLst>
                                    <p:set>
                                      <p:cBhvr>
                                        <p:cTn id="6" dur="1" fill="hold">
                                          <p:stCondLst>
                                            <p:cond delay="0"/>
                                          </p:stCondLst>
                                        </p:cTn>
                                        <p:tgtEl>
                                          <p:spTgt spid="61"/>
                                        </p:tgtEl>
                                        <p:attrNameLst>
                                          <p:attrName>style.visibility</p:attrName>
                                        </p:attrNameLst>
                                      </p:cBhvr>
                                      <p:to>
                                        <p:strVal val="visible"/>
                                      </p:to>
                                    </p:set>
                                    <p:anim calcmode="lin" valueType="num">
                                      <p:cBhvr additive="base">
                                        <p:cTn id="7" dur="500"/>
                                        <p:tgtEl>
                                          <p:spTgt spid="61"/>
                                        </p:tgtEl>
                                        <p:attrNameLst>
                                          <p:attrName>ppt_x</p:attrName>
                                        </p:attrNameLst>
                                      </p:cBhvr>
                                      <p:tavLst>
                                        <p:tav tm="0">
                                          <p:val>
                                            <p:strVal val="#ppt_x-#ppt_w*1.125000"/>
                                          </p:val>
                                        </p:tav>
                                        <p:tav tm="100000">
                                          <p:val>
                                            <p:strVal val="#ppt_x"/>
                                          </p:val>
                                        </p:tav>
                                      </p:tavLst>
                                    </p:anim>
                                    <p:animEffect transition="in" filter="wipe(right)">
                                      <p:cBhvr>
                                        <p:cTn id="8" dur="500"/>
                                        <p:tgtEl>
                                          <p:spTgt spid="61"/>
                                        </p:tgtEl>
                                      </p:cBhvr>
                                    </p:animEffect>
                                  </p:childTnLst>
                                </p:cTn>
                              </p:par>
                            </p:childTnLst>
                          </p:cTn>
                        </p:par>
                        <p:par>
                          <p:cTn id="9" fill="hold">
                            <p:stCondLst>
                              <p:cond delay="500"/>
                            </p:stCondLst>
                            <p:childTnLst>
                              <p:par>
                                <p:cTn id="10" presetID="12" presetClass="entr" presetSubtype="8"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p:tgtEl>
                                          <p:spTgt spid="6"/>
                                        </p:tgtEl>
                                        <p:attrNameLst>
                                          <p:attrName>ppt_x</p:attrName>
                                        </p:attrNameLst>
                                      </p:cBhvr>
                                      <p:tavLst>
                                        <p:tav tm="0">
                                          <p:val>
                                            <p:strVal val="#ppt_x-#ppt_w*1.125000"/>
                                          </p:val>
                                        </p:tav>
                                        <p:tav tm="100000">
                                          <p:val>
                                            <p:strVal val="#ppt_x"/>
                                          </p:val>
                                        </p:tav>
                                      </p:tavLst>
                                    </p:anim>
                                    <p:animEffect transition="in" filter="wipe(right)">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4" presetClass="entr" presetSubtype="16" fill="hold" nodeType="clickEffect">
                                  <p:stCondLst>
                                    <p:cond delay="0"/>
                                  </p:stCondLst>
                                  <p:childTnLst>
                                    <p:set>
                                      <p:cBhvr>
                                        <p:cTn id="17" dur="1" fill="hold">
                                          <p:stCondLst>
                                            <p:cond delay="0"/>
                                          </p:stCondLst>
                                        </p:cTn>
                                        <p:tgtEl>
                                          <p:spTgt spid="4099"/>
                                        </p:tgtEl>
                                        <p:attrNameLst>
                                          <p:attrName>style.visibility</p:attrName>
                                        </p:attrNameLst>
                                      </p:cBhvr>
                                      <p:to>
                                        <p:strVal val="visible"/>
                                      </p:to>
                                    </p:set>
                                    <p:animEffect transition="in" filter="box(in)">
                                      <p:cBhvr>
                                        <p:cTn id="18" dur="500"/>
                                        <p:tgtEl>
                                          <p:spTgt spid="4099"/>
                                        </p:tgtEl>
                                      </p:cBhvr>
                                    </p:animEffect>
                                  </p:childTnLst>
                                </p:cTn>
                              </p:par>
                              <p:par>
                                <p:cTn id="19" presetID="10" presetClass="entr" presetSubtype="0" fill="hold" nodeType="withEffect">
                                  <p:stCondLst>
                                    <p:cond delay="0"/>
                                  </p:stCondLst>
                                  <p:childTnLst>
                                    <p:set>
                                      <p:cBhvr>
                                        <p:cTn id="20" dur="1" fill="hold">
                                          <p:stCondLst>
                                            <p:cond delay="0"/>
                                          </p:stCondLst>
                                        </p:cTn>
                                        <p:tgtEl>
                                          <p:spTgt spid="64"/>
                                        </p:tgtEl>
                                        <p:attrNameLst>
                                          <p:attrName>style.visibility</p:attrName>
                                        </p:attrNameLst>
                                      </p:cBhvr>
                                      <p:to>
                                        <p:strVal val="visible"/>
                                      </p:to>
                                    </p:set>
                                    <p:animEffect transition="in" filter="fade">
                                      <p:cBhvr>
                                        <p:cTn id="21" dur="500"/>
                                        <p:tgtEl>
                                          <p:spTgt spid="64"/>
                                        </p:tgtEl>
                                      </p:cBhvr>
                                    </p:animEffect>
                                  </p:childTnLst>
                                </p:cTn>
                              </p:par>
                            </p:childTnLst>
                          </p:cTn>
                        </p:par>
                      </p:childTnLst>
                    </p:cTn>
                  </p:par>
                  <p:par>
                    <p:cTn id="22" fill="hold">
                      <p:stCondLst>
                        <p:cond delay="indefinite"/>
                      </p:stCondLst>
                      <p:childTnLst>
                        <p:par>
                          <p:cTn id="23" fill="hold">
                            <p:stCondLst>
                              <p:cond delay="0"/>
                            </p:stCondLst>
                            <p:childTnLst>
                              <p:par>
                                <p:cTn id="24" presetID="4" presetClass="entr" presetSubtype="16" fill="hold" grpId="0" nodeType="clickEffect">
                                  <p:stCondLst>
                                    <p:cond delay="0"/>
                                  </p:stCondLst>
                                  <p:childTnLst>
                                    <p:set>
                                      <p:cBhvr>
                                        <p:cTn id="25" dur="1" fill="hold">
                                          <p:stCondLst>
                                            <p:cond delay="0"/>
                                          </p:stCondLst>
                                        </p:cTn>
                                        <p:tgtEl>
                                          <p:spTgt spid="35"/>
                                        </p:tgtEl>
                                        <p:attrNameLst>
                                          <p:attrName>style.visibility</p:attrName>
                                        </p:attrNameLst>
                                      </p:cBhvr>
                                      <p:to>
                                        <p:strVal val="visible"/>
                                      </p:to>
                                    </p:set>
                                    <p:animEffect transition="in" filter="box(in)">
                                      <p:cBhvr>
                                        <p:cTn id="26" dur="500"/>
                                        <p:tgtEl>
                                          <p:spTgt spid="35"/>
                                        </p:tgtEl>
                                      </p:cBhvr>
                                    </p:animEffect>
                                  </p:childTnLst>
                                </p:cTn>
                              </p:par>
                              <p:par>
                                <p:cTn id="27" presetID="1" presetClass="entr" presetSubtype="0" fill="hold" nodeType="withEffect">
                                  <p:stCondLst>
                                    <p:cond delay="0"/>
                                  </p:stCondLst>
                                  <p:childTnLst>
                                    <p:set>
                                      <p:cBhvr>
                                        <p:cTn id="28" dur="1" fill="hold">
                                          <p:stCondLst>
                                            <p:cond delay="0"/>
                                          </p:stCondLst>
                                        </p:cTn>
                                        <p:tgtEl>
                                          <p:spTgt spid="2"/>
                                        </p:tgtEl>
                                        <p:attrNameLst>
                                          <p:attrName>style.visibility</p:attrName>
                                        </p:attrNameLst>
                                      </p:cBhvr>
                                      <p:to>
                                        <p:strVal val="visible"/>
                                      </p:to>
                                    </p:set>
                                  </p:childTnLst>
                                </p:cTn>
                              </p:par>
                              <p:par>
                                <p:cTn id="29" presetID="8" presetClass="emph" presetSubtype="0" fill="hold" nodeType="withEffect">
                                  <p:stCondLst>
                                    <p:cond delay="0"/>
                                  </p:stCondLst>
                                  <p:childTnLst>
                                    <p:animRot by="-5400000">
                                      <p:cBhvr>
                                        <p:cTn id="30" dur="2000" fill="hold"/>
                                        <p:tgtEl>
                                          <p:spTgt spid="2"/>
                                        </p:tgtEl>
                                        <p:attrNameLst>
                                          <p:attrName>r</p:attrName>
                                        </p:attrNameLst>
                                      </p:cBhvr>
                                    </p:animRot>
                                  </p:childTnLst>
                                </p:cTn>
                              </p:par>
                              <p:par>
                                <p:cTn id="31" presetID="10" presetClass="entr" presetSubtype="0" fill="hold" grpId="0" nodeType="withEffect">
                                  <p:stCondLst>
                                    <p:cond delay="0"/>
                                  </p:stCondLst>
                                  <p:childTnLst>
                                    <p:set>
                                      <p:cBhvr>
                                        <p:cTn id="32" dur="1" fill="hold">
                                          <p:stCondLst>
                                            <p:cond delay="0"/>
                                          </p:stCondLst>
                                        </p:cTn>
                                        <p:tgtEl>
                                          <p:spTgt spid="48136"/>
                                        </p:tgtEl>
                                        <p:attrNameLst>
                                          <p:attrName>style.visibility</p:attrName>
                                        </p:attrNameLst>
                                      </p:cBhvr>
                                      <p:to>
                                        <p:strVal val="visible"/>
                                      </p:to>
                                    </p:set>
                                    <p:animEffect transition="in" filter="fade">
                                      <p:cBhvr>
                                        <p:cTn id="33" dur="500"/>
                                        <p:tgtEl>
                                          <p:spTgt spid="48136"/>
                                        </p:tgtEl>
                                      </p:cBhvr>
                                    </p:animEffect>
                                  </p:childTnLst>
                                </p:cTn>
                              </p:par>
                            </p:childTnLst>
                          </p:cTn>
                        </p:par>
                      </p:childTnLst>
                    </p:cTn>
                  </p:par>
                  <p:par>
                    <p:cTn id="34" fill="hold">
                      <p:stCondLst>
                        <p:cond delay="indefinite"/>
                      </p:stCondLst>
                      <p:childTnLst>
                        <p:par>
                          <p:cTn id="35" fill="hold">
                            <p:stCondLst>
                              <p:cond delay="0"/>
                            </p:stCondLst>
                            <p:childTnLst>
                              <p:par>
                                <p:cTn id="36" presetID="9" presetClass="entr" presetSubtype="0" fill="hold" nodeType="clickEffect">
                                  <p:stCondLst>
                                    <p:cond delay="0"/>
                                  </p:stCondLst>
                                  <p:childTnLst>
                                    <p:set>
                                      <p:cBhvr>
                                        <p:cTn id="37" dur="1" fill="hold">
                                          <p:stCondLst>
                                            <p:cond delay="0"/>
                                          </p:stCondLst>
                                        </p:cTn>
                                        <p:tgtEl>
                                          <p:spTgt spid="3"/>
                                        </p:tgtEl>
                                        <p:attrNameLst>
                                          <p:attrName>style.visibility</p:attrName>
                                        </p:attrNameLst>
                                      </p:cBhvr>
                                      <p:to>
                                        <p:strVal val="visible"/>
                                      </p:to>
                                    </p:set>
                                    <p:animEffect transition="in" filter="dissolve">
                                      <p:cBhvr>
                                        <p:cTn id="38" dur="500"/>
                                        <p:tgtEl>
                                          <p:spTgt spid="3"/>
                                        </p:tgtEl>
                                      </p:cBhvr>
                                    </p:animEffect>
                                  </p:childTnLst>
                                </p:cTn>
                              </p:par>
                            </p:childTnLst>
                          </p:cTn>
                        </p:par>
                      </p:childTnLst>
                    </p:cTn>
                  </p:par>
                  <p:par>
                    <p:cTn id="39" fill="hold">
                      <p:stCondLst>
                        <p:cond delay="indefinite"/>
                      </p:stCondLst>
                      <p:childTnLst>
                        <p:par>
                          <p:cTn id="40" fill="hold">
                            <p:stCondLst>
                              <p:cond delay="0"/>
                            </p:stCondLst>
                            <p:childTnLst>
                              <p:par>
                                <p:cTn id="41" presetID="12" presetClass="entr" presetSubtype="2" fill="hold" nodeType="clickEffect">
                                  <p:stCondLst>
                                    <p:cond delay="0"/>
                                  </p:stCondLst>
                                  <p:childTnLst>
                                    <p:set>
                                      <p:cBhvr>
                                        <p:cTn id="42" dur="1" fill="hold">
                                          <p:stCondLst>
                                            <p:cond delay="0"/>
                                          </p:stCondLst>
                                        </p:cTn>
                                        <p:tgtEl>
                                          <p:spTgt spid="7"/>
                                        </p:tgtEl>
                                        <p:attrNameLst>
                                          <p:attrName>style.visibility</p:attrName>
                                        </p:attrNameLst>
                                      </p:cBhvr>
                                      <p:to>
                                        <p:strVal val="visible"/>
                                      </p:to>
                                    </p:set>
                                    <p:anim calcmode="lin" valueType="num">
                                      <p:cBhvr additive="base">
                                        <p:cTn id="43" dur="500"/>
                                        <p:tgtEl>
                                          <p:spTgt spid="7"/>
                                        </p:tgtEl>
                                        <p:attrNameLst>
                                          <p:attrName>ppt_x</p:attrName>
                                        </p:attrNameLst>
                                      </p:cBhvr>
                                      <p:tavLst>
                                        <p:tav tm="0">
                                          <p:val>
                                            <p:strVal val="#ppt_x+#ppt_w*1.125000"/>
                                          </p:val>
                                        </p:tav>
                                        <p:tav tm="100000">
                                          <p:val>
                                            <p:strVal val="#ppt_x"/>
                                          </p:val>
                                        </p:tav>
                                      </p:tavLst>
                                    </p:anim>
                                    <p:animEffect transition="in" filter="wipe(left)">
                                      <p:cBhvr>
                                        <p:cTn id="4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animBg="1"/>
      <p:bldP spid="35" grpId="0" animBg="1"/>
      <p:bldP spid="48136"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027"/>
          <p:cNvSpPr txBox="1">
            <a:spLocks noChangeArrowheads="1"/>
          </p:cNvSpPr>
          <p:nvPr/>
        </p:nvSpPr>
        <p:spPr bwMode="auto">
          <a:xfrm>
            <a:off x="838200" y="4343401"/>
            <a:ext cx="7620000" cy="1327964"/>
          </a:xfrm>
          <a:prstGeom prst="rect">
            <a:avLst/>
          </a:prstGeom>
          <a:noFill/>
          <a:ln w="9525">
            <a:noFill/>
            <a:miter lim="800000"/>
            <a:headEnd/>
            <a:tailEnd/>
          </a:ln>
          <a:effectLst>
            <a:outerShdw algn="ctr" rotWithShape="0">
              <a:srgbClr val="808080">
                <a:alpha val="75000"/>
              </a:srgb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000">
                <a:solidFill>
                  <a:srgbClr val="FFFF66"/>
                </a:solidFill>
                <a:latin typeface="+mj-lt"/>
                <a:ea typeface="+mj-ea"/>
                <a:cs typeface="ＭＳ Ｐゴシック" charset="0"/>
              </a:defRPr>
            </a:lvl1pPr>
            <a:lvl2pPr algn="ctr" rtl="0" eaLnBrk="0" fontAlgn="base" hangingPunct="0">
              <a:spcBef>
                <a:spcPct val="0"/>
              </a:spcBef>
              <a:spcAft>
                <a:spcPct val="0"/>
              </a:spcAft>
              <a:defRPr sz="4000">
                <a:solidFill>
                  <a:srgbClr val="FFFF66"/>
                </a:solidFill>
                <a:latin typeface="Arial" pitchFamily="34" charset="0"/>
                <a:ea typeface="ＭＳ Ｐゴシック" pitchFamily="1" charset="-128"/>
                <a:cs typeface="ＭＳ Ｐゴシック" charset="0"/>
              </a:defRPr>
            </a:lvl2pPr>
            <a:lvl3pPr algn="ctr" rtl="0" eaLnBrk="0" fontAlgn="base" hangingPunct="0">
              <a:spcBef>
                <a:spcPct val="0"/>
              </a:spcBef>
              <a:spcAft>
                <a:spcPct val="0"/>
              </a:spcAft>
              <a:defRPr sz="4000">
                <a:solidFill>
                  <a:srgbClr val="FFFF66"/>
                </a:solidFill>
                <a:latin typeface="Arial" pitchFamily="34" charset="0"/>
                <a:ea typeface="ＭＳ Ｐゴシック" pitchFamily="1" charset="-128"/>
                <a:cs typeface="ＭＳ Ｐゴシック" charset="0"/>
              </a:defRPr>
            </a:lvl3pPr>
            <a:lvl4pPr algn="ctr" rtl="0" eaLnBrk="0" fontAlgn="base" hangingPunct="0">
              <a:spcBef>
                <a:spcPct val="0"/>
              </a:spcBef>
              <a:spcAft>
                <a:spcPct val="0"/>
              </a:spcAft>
              <a:defRPr sz="4000">
                <a:solidFill>
                  <a:srgbClr val="FFFF66"/>
                </a:solidFill>
                <a:latin typeface="Arial" pitchFamily="34" charset="0"/>
                <a:ea typeface="ＭＳ Ｐゴシック" pitchFamily="1" charset="-128"/>
                <a:cs typeface="ＭＳ Ｐゴシック" charset="0"/>
              </a:defRPr>
            </a:lvl4pPr>
            <a:lvl5pPr algn="ctr" rtl="0" eaLnBrk="0" fontAlgn="base" hangingPunct="0">
              <a:spcBef>
                <a:spcPct val="0"/>
              </a:spcBef>
              <a:spcAft>
                <a:spcPct val="0"/>
              </a:spcAft>
              <a:defRPr sz="4000">
                <a:solidFill>
                  <a:srgbClr val="FFFF66"/>
                </a:solidFill>
                <a:latin typeface="Arial" pitchFamily="34" charset="0"/>
                <a:ea typeface="ＭＳ Ｐゴシック" pitchFamily="1" charset="-128"/>
                <a:cs typeface="ＭＳ Ｐゴシック" charset="0"/>
              </a:defRPr>
            </a:lvl5pPr>
            <a:lvl6pPr marL="457200" algn="ctr" rtl="0" fontAlgn="base">
              <a:spcBef>
                <a:spcPct val="0"/>
              </a:spcBef>
              <a:spcAft>
                <a:spcPct val="0"/>
              </a:spcAft>
              <a:defRPr sz="4000">
                <a:solidFill>
                  <a:srgbClr val="FFFF66"/>
                </a:solidFill>
                <a:latin typeface="Arial" pitchFamily="34" charset="0"/>
                <a:ea typeface="ＭＳ Ｐゴシック" pitchFamily="1" charset="-128"/>
                <a:cs typeface="Arial" pitchFamily="34" charset="0"/>
              </a:defRPr>
            </a:lvl6pPr>
            <a:lvl7pPr marL="914400" algn="ctr" rtl="0" fontAlgn="base">
              <a:spcBef>
                <a:spcPct val="0"/>
              </a:spcBef>
              <a:spcAft>
                <a:spcPct val="0"/>
              </a:spcAft>
              <a:defRPr sz="4000">
                <a:solidFill>
                  <a:srgbClr val="FFFF66"/>
                </a:solidFill>
                <a:latin typeface="Arial" pitchFamily="34" charset="0"/>
                <a:ea typeface="ＭＳ Ｐゴシック" pitchFamily="1" charset="-128"/>
                <a:cs typeface="Arial" pitchFamily="34" charset="0"/>
              </a:defRPr>
            </a:lvl7pPr>
            <a:lvl8pPr marL="1371600" algn="ctr" rtl="0" fontAlgn="base">
              <a:spcBef>
                <a:spcPct val="0"/>
              </a:spcBef>
              <a:spcAft>
                <a:spcPct val="0"/>
              </a:spcAft>
              <a:defRPr sz="4000">
                <a:solidFill>
                  <a:srgbClr val="FFFF66"/>
                </a:solidFill>
                <a:latin typeface="Arial" pitchFamily="34" charset="0"/>
                <a:ea typeface="ＭＳ Ｐゴシック" pitchFamily="1" charset="-128"/>
                <a:cs typeface="Arial" pitchFamily="34" charset="0"/>
              </a:defRPr>
            </a:lvl8pPr>
            <a:lvl9pPr marL="1828800" algn="ctr" rtl="0" fontAlgn="base">
              <a:spcBef>
                <a:spcPct val="0"/>
              </a:spcBef>
              <a:spcAft>
                <a:spcPct val="0"/>
              </a:spcAft>
              <a:defRPr sz="4000">
                <a:solidFill>
                  <a:srgbClr val="FFFF66"/>
                </a:solidFill>
                <a:latin typeface="Arial" pitchFamily="34" charset="0"/>
                <a:ea typeface="ＭＳ Ｐゴシック" pitchFamily="1" charset="-128"/>
                <a:cs typeface="Arial" pitchFamily="34" charset="0"/>
              </a:defRPr>
            </a:lvl9pPr>
          </a:lstStyle>
          <a:p>
            <a:pPr defTabSz="457200"/>
            <a:r>
              <a:rPr lang="en-US" sz="3200" dirty="0">
                <a:solidFill>
                  <a:srgbClr val="073E87"/>
                </a:solidFill>
                <a:latin typeface="Calibri" pitchFamily="34" charset="0"/>
                <a:ea typeface="華康儷中黑" pitchFamily="49" charset="-120"/>
              </a:rPr>
              <a:t>Regenerated volume in a monetized community producing residual income. </a:t>
            </a:r>
          </a:p>
        </p:txBody>
      </p:sp>
      <p:sp>
        <p:nvSpPr>
          <p:cNvPr id="9" name="Rectangle 8"/>
          <p:cNvSpPr/>
          <p:nvPr/>
        </p:nvSpPr>
        <p:spPr>
          <a:xfrm>
            <a:off x="381001" y="990600"/>
            <a:ext cx="5791200" cy="1200329"/>
          </a:xfrm>
          <a:prstGeom prst="rect">
            <a:avLst/>
          </a:prstGeom>
        </p:spPr>
        <p:txBody>
          <a:bodyPr wrap="square">
            <a:spAutoFit/>
          </a:bodyPr>
          <a:lstStyle/>
          <a:p>
            <a:pPr defTabSz="457200"/>
            <a:r>
              <a:rPr lang="en-US" sz="4000" dirty="0" err="1">
                <a:solidFill>
                  <a:srgbClr val="073E87"/>
                </a:solidFill>
                <a:latin typeface="Calibri" pitchFamily="34" charset="0"/>
                <a:ea typeface="華康儷中黑" pitchFamily="49" charset="-120"/>
              </a:rPr>
              <a:t>美安購物年金</a:t>
            </a:r>
            <a:r>
              <a:rPr lang="zh-TW" altLang="en-US" sz="4000" dirty="0">
                <a:solidFill>
                  <a:srgbClr val="073E87"/>
                </a:solidFill>
                <a:latin typeface="Calibri" pitchFamily="34" charset="0"/>
                <a:ea typeface="華康儷中黑" pitchFamily="49" charset="-120"/>
              </a:rPr>
              <a:t>：</a:t>
            </a:r>
            <a:endParaRPr lang="en-US" sz="4000" dirty="0">
              <a:solidFill>
                <a:srgbClr val="073E87"/>
              </a:solidFill>
              <a:latin typeface="Calibri" pitchFamily="34" charset="0"/>
              <a:ea typeface="華康儷中黑" pitchFamily="49" charset="-120"/>
            </a:endParaRPr>
          </a:p>
          <a:p>
            <a:pPr defTabSz="457200"/>
            <a:r>
              <a:rPr lang="en-US" sz="3200" dirty="0">
                <a:solidFill>
                  <a:srgbClr val="073E87"/>
                </a:solidFill>
                <a:latin typeface="Calibri" pitchFamily="34" charset="0"/>
                <a:ea typeface="華康儷中黑" pitchFamily="49" charset="-120"/>
              </a:rPr>
              <a:t>Shopping Annuity is about:</a:t>
            </a:r>
          </a:p>
        </p:txBody>
      </p:sp>
      <p:sp>
        <p:nvSpPr>
          <p:cNvPr id="10" name="Rectangle 1027"/>
          <p:cNvSpPr txBox="1">
            <a:spLocks noChangeArrowheads="1"/>
          </p:cNvSpPr>
          <p:nvPr/>
        </p:nvSpPr>
        <p:spPr bwMode="auto">
          <a:xfrm>
            <a:off x="0" y="2590800"/>
            <a:ext cx="9144000" cy="1893929"/>
          </a:xfrm>
          <a:prstGeom prst="rect">
            <a:avLst/>
          </a:prstGeom>
          <a:noFill/>
          <a:ln w="9525">
            <a:noFill/>
            <a:miter lim="800000"/>
            <a:headEnd/>
            <a:tailEnd/>
          </a:ln>
          <a:effectLst>
            <a:outerShdw algn="ctr" rotWithShape="0">
              <a:srgbClr val="808080">
                <a:alpha val="75000"/>
              </a:srgb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000">
                <a:solidFill>
                  <a:srgbClr val="FFFF66"/>
                </a:solidFill>
                <a:latin typeface="+mj-lt"/>
                <a:ea typeface="+mj-ea"/>
                <a:cs typeface="ＭＳ Ｐゴシック" charset="0"/>
              </a:defRPr>
            </a:lvl1pPr>
            <a:lvl2pPr algn="ctr" rtl="0" eaLnBrk="0" fontAlgn="base" hangingPunct="0">
              <a:spcBef>
                <a:spcPct val="0"/>
              </a:spcBef>
              <a:spcAft>
                <a:spcPct val="0"/>
              </a:spcAft>
              <a:defRPr sz="4000">
                <a:solidFill>
                  <a:srgbClr val="FFFF66"/>
                </a:solidFill>
                <a:latin typeface="Arial" pitchFamily="34" charset="0"/>
                <a:ea typeface="ＭＳ Ｐゴシック" pitchFamily="1" charset="-128"/>
                <a:cs typeface="ＭＳ Ｐゴシック" charset="0"/>
              </a:defRPr>
            </a:lvl2pPr>
            <a:lvl3pPr algn="ctr" rtl="0" eaLnBrk="0" fontAlgn="base" hangingPunct="0">
              <a:spcBef>
                <a:spcPct val="0"/>
              </a:spcBef>
              <a:spcAft>
                <a:spcPct val="0"/>
              </a:spcAft>
              <a:defRPr sz="4000">
                <a:solidFill>
                  <a:srgbClr val="FFFF66"/>
                </a:solidFill>
                <a:latin typeface="Arial" pitchFamily="34" charset="0"/>
                <a:ea typeface="ＭＳ Ｐゴシック" pitchFamily="1" charset="-128"/>
                <a:cs typeface="ＭＳ Ｐゴシック" charset="0"/>
              </a:defRPr>
            </a:lvl3pPr>
            <a:lvl4pPr algn="ctr" rtl="0" eaLnBrk="0" fontAlgn="base" hangingPunct="0">
              <a:spcBef>
                <a:spcPct val="0"/>
              </a:spcBef>
              <a:spcAft>
                <a:spcPct val="0"/>
              </a:spcAft>
              <a:defRPr sz="4000">
                <a:solidFill>
                  <a:srgbClr val="FFFF66"/>
                </a:solidFill>
                <a:latin typeface="Arial" pitchFamily="34" charset="0"/>
                <a:ea typeface="ＭＳ Ｐゴシック" pitchFamily="1" charset="-128"/>
                <a:cs typeface="ＭＳ Ｐゴシック" charset="0"/>
              </a:defRPr>
            </a:lvl4pPr>
            <a:lvl5pPr algn="ctr" rtl="0" eaLnBrk="0" fontAlgn="base" hangingPunct="0">
              <a:spcBef>
                <a:spcPct val="0"/>
              </a:spcBef>
              <a:spcAft>
                <a:spcPct val="0"/>
              </a:spcAft>
              <a:defRPr sz="4000">
                <a:solidFill>
                  <a:srgbClr val="FFFF66"/>
                </a:solidFill>
                <a:latin typeface="Arial" pitchFamily="34" charset="0"/>
                <a:ea typeface="ＭＳ Ｐゴシック" pitchFamily="1" charset="-128"/>
                <a:cs typeface="ＭＳ Ｐゴシック" charset="0"/>
              </a:defRPr>
            </a:lvl5pPr>
            <a:lvl6pPr marL="457200" algn="ctr" rtl="0" fontAlgn="base">
              <a:spcBef>
                <a:spcPct val="0"/>
              </a:spcBef>
              <a:spcAft>
                <a:spcPct val="0"/>
              </a:spcAft>
              <a:defRPr sz="4000">
                <a:solidFill>
                  <a:srgbClr val="FFFF66"/>
                </a:solidFill>
                <a:latin typeface="Arial" pitchFamily="34" charset="0"/>
                <a:ea typeface="ＭＳ Ｐゴシック" pitchFamily="1" charset="-128"/>
                <a:cs typeface="Arial" pitchFamily="34" charset="0"/>
              </a:defRPr>
            </a:lvl6pPr>
            <a:lvl7pPr marL="914400" algn="ctr" rtl="0" fontAlgn="base">
              <a:spcBef>
                <a:spcPct val="0"/>
              </a:spcBef>
              <a:spcAft>
                <a:spcPct val="0"/>
              </a:spcAft>
              <a:defRPr sz="4000">
                <a:solidFill>
                  <a:srgbClr val="FFFF66"/>
                </a:solidFill>
                <a:latin typeface="Arial" pitchFamily="34" charset="0"/>
                <a:ea typeface="ＭＳ Ｐゴシック" pitchFamily="1" charset="-128"/>
                <a:cs typeface="Arial" pitchFamily="34" charset="0"/>
              </a:defRPr>
            </a:lvl7pPr>
            <a:lvl8pPr marL="1371600" algn="ctr" rtl="0" fontAlgn="base">
              <a:spcBef>
                <a:spcPct val="0"/>
              </a:spcBef>
              <a:spcAft>
                <a:spcPct val="0"/>
              </a:spcAft>
              <a:defRPr sz="4000">
                <a:solidFill>
                  <a:srgbClr val="FFFF66"/>
                </a:solidFill>
                <a:latin typeface="Arial" pitchFamily="34" charset="0"/>
                <a:ea typeface="ＭＳ Ｐゴシック" pitchFamily="1" charset="-128"/>
                <a:cs typeface="Arial" pitchFamily="34" charset="0"/>
              </a:defRPr>
            </a:lvl8pPr>
            <a:lvl9pPr marL="1828800" algn="ctr" rtl="0" fontAlgn="base">
              <a:spcBef>
                <a:spcPct val="0"/>
              </a:spcBef>
              <a:spcAft>
                <a:spcPct val="0"/>
              </a:spcAft>
              <a:defRPr sz="4000">
                <a:solidFill>
                  <a:srgbClr val="FFFF66"/>
                </a:solidFill>
                <a:latin typeface="Arial" pitchFamily="34" charset="0"/>
                <a:ea typeface="ＭＳ Ｐゴシック" pitchFamily="1" charset="-128"/>
                <a:cs typeface="Arial" pitchFamily="34" charset="0"/>
              </a:defRPr>
            </a:lvl9pPr>
          </a:lstStyle>
          <a:p>
            <a:pPr defTabSz="457200"/>
            <a:r>
              <a:rPr lang="en-US" sz="4400" dirty="0" err="1">
                <a:solidFill>
                  <a:srgbClr val="073E87"/>
                </a:solidFill>
                <a:latin typeface="Calibri" pitchFamily="34" charset="0"/>
                <a:ea typeface="華康儷中黑" pitchFamily="49" charset="-120"/>
              </a:rPr>
              <a:t>社群經濟的重複消費</a:t>
            </a:r>
            <a:endParaRPr lang="en-US" sz="4400" dirty="0">
              <a:solidFill>
                <a:srgbClr val="073E87"/>
              </a:solidFill>
              <a:latin typeface="Calibri" pitchFamily="34" charset="0"/>
              <a:ea typeface="華康儷中黑" pitchFamily="49" charset="-120"/>
            </a:endParaRPr>
          </a:p>
          <a:p>
            <a:pPr defTabSz="457200"/>
            <a:r>
              <a:rPr lang="en-US" sz="4400" dirty="0" err="1">
                <a:solidFill>
                  <a:srgbClr val="073E87"/>
                </a:solidFill>
                <a:latin typeface="Calibri" pitchFamily="34" charset="0"/>
                <a:ea typeface="華康儷中黑" pitchFamily="49" charset="-120"/>
              </a:rPr>
              <a:t>帶來永續性收入</a:t>
            </a:r>
            <a:endParaRPr lang="en-US" sz="4400" dirty="0">
              <a:solidFill>
                <a:srgbClr val="073E87"/>
              </a:solidFill>
              <a:latin typeface="Calibri" pitchFamily="34" charset="0"/>
              <a:ea typeface="華康儷中黑" pitchFamily="49" charset="-120"/>
            </a:endParaRPr>
          </a:p>
        </p:txBody>
      </p:sp>
    </p:spTree>
    <p:extLst>
      <p:ext uri="{BB962C8B-B14F-4D97-AF65-F5344CB8AC3E}">
        <p14:creationId xmlns:p14="http://schemas.microsoft.com/office/powerpoint/2010/main" val="12175901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標題 1"/>
          <p:cNvSpPr txBox="1">
            <a:spLocks/>
          </p:cNvSpPr>
          <p:nvPr/>
        </p:nvSpPr>
        <p:spPr>
          <a:xfrm>
            <a:off x="4800600" y="2286000"/>
            <a:ext cx="3886200" cy="2006080"/>
          </a:xfrm>
          <a:prstGeom prst="rect">
            <a:avLst/>
          </a:prstGeom>
        </p:spPr>
        <p:txBody>
          <a:bodyPr>
            <a:normAutofit/>
          </a:bodyPr>
          <a:lst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fontAlgn="auto">
              <a:spcBef>
                <a:spcPct val="20000"/>
              </a:spcBef>
              <a:spcAft>
                <a:spcPts val="0"/>
              </a:spcAft>
              <a:buClr>
                <a:srgbClr val="31B6FD"/>
              </a:buClr>
              <a:buSzPct val="100000"/>
            </a:pPr>
            <a:r>
              <a:rPr lang="zh-TW" altLang="en-US" dirty="0">
                <a:solidFill>
                  <a:srgbClr val="073E87"/>
                </a:solidFill>
                <a:latin typeface="Calibri" pitchFamily="34" charset="0"/>
                <a:ea typeface="華康儷中黑" pitchFamily="49" charset="-120"/>
              </a:rPr>
              <a:t>儲蓄</a:t>
            </a:r>
            <a:r>
              <a:rPr lang="en-US" altLang="zh-TW" dirty="0">
                <a:solidFill>
                  <a:srgbClr val="073E87"/>
                </a:solidFill>
                <a:latin typeface="Calibri" pitchFamily="34" charset="0"/>
                <a:ea typeface="華康儷中黑" pitchFamily="49" charset="-120"/>
              </a:rPr>
              <a:t/>
            </a:r>
            <a:br>
              <a:rPr lang="en-US" altLang="zh-TW" dirty="0">
                <a:solidFill>
                  <a:srgbClr val="073E87"/>
                </a:solidFill>
                <a:latin typeface="Calibri" pitchFamily="34" charset="0"/>
                <a:ea typeface="華康儷中黑" pitchFamily="49" charset="-120"/>
              </a:rPr>
            </a:br>
            <a:r>
              <a:rPr lang="en-US" altLang="zh-TW" dirty="0">
                <a:solidFill>
                  <a:srgbClr val="073E87"/>
                </a:solidFill>
                <a:latin typeface="Calibri" pitchFamily="34" charset="0"/>
                <a:ea typeface="華康儷中黑" pitchFamily="49" charset="-120"/>
              </a:rPr>
              <a:t>Our Saving</a:t>
            </a:r>
            <a:endParaRPr lang="zh-TW" altLang="en-US" dirty="0">
              <a:solidFill>
                <a:srgbClr val="073E87"/>
              </a:solidFill>
              <a:latin typeface="Calibri" pitchFamily="34" charset="0"/>
              <a:ea typeface="華康儷中黑" pitchFamily="49" charset="-120"/>
            </a:endParaRPr>
          </a:p>
        </p:txBody>
      </p:sp>
      <p:pic>
        <p:nvPicPr>
          <p:cNvPr id="1026" name="Picture 2" descr="http://imagelib4.circleofmoms.com/live_comm_6638"/>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18864" y="1828800"/>
            <a:ext cx="4029488" cy="402948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20727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84048" y="365759"/>
            <a:ext cx="8440756" cy="612709"/>
          </a:xfrm>
          <a:prstGeom prst="rect">
            <a:avLst/>
          </a:prstGeom>
        </p:spPr>
      </p:pic>
      <p:sp>
        <p:nvSpPr>
          <p:cNvPr id="8" name="TextBox 7"/>
          <p:cNvSpPr txBox="1"/>
          <p:nvPr/>
        </p:nvSpPr>
        <p:spPr>
          <a:xfrm>
            <a:off x="1158749" y="6150114"/>
            <a:ext cx="2600451" cy="707886"/>
          </a:xfrm>
          <a:prstGeom prst="rect">
            <a:avLst/>
          </a:prstGeom>
          <a:noFill/>
        </p:spPr>
        <p:txBody>
          <a:bodyPr wrap="square" rtlCol="0">
            <a:spAutoFit/>
          </a:bodyPr>
          <a:lstStyle/>
          <a:p>
            <a:pPr algn="ctr" defTabSz="457200" fontAlgn="auto">
              <a:spcBef>
                <a:spcPts val="0"/>
              </a:spcBef>
              <a:spcAft>
                <a:spcPts val="0"/>
              </a:spcAft>
              <a:tabLst>
                <a:tab pos="114300" algn="l"/>
              </a:tabLst>
            </a:pPr>
            <a:r>
              <a:rPr lang="en-US" altLang="zh-Hant" sz="2200" dirty="0">
                <a:solidFill>
                  <a:srgbClr val="042555"/>
                </a:solidFill>
                <a:latin typeface="Calibri" pitchFamily="34" charset="0"/>
                <a:ea typeface="華康儷中黑" pitchFamily="49" charset="-120"/>
                <a:cs typeface="Arial"/>
              </a:rPr>
              <a:t>45</a:t>
            </a:r>
            <a:r>
              <a:rPr lang="zh-Hant" altLang="en-US" sz="2200" dirty="0">
                <a:solidFill>
                  <a:srgbClr val="042555"/>
                </a:solidFill>
                <a:latin typeface="Calibri" pitchFamily="34" charset="0"/>
                <a:ea typeface="華康儷中黑" pitchFamily="49" charset="-120"/>
                <a:cs typeface="儷黑 Pro"/>
              </a:rPr>
              <a:t>年計劃</a:t>
            </a:r>
            <a:endParaRPr lang="en-US" altLang="zh-Hant" sz="2200" dirty="0">
              <a:solidFill>
                <a:srgbClr val="042555"/>
              </a:solidFill>
              <a:latin typeface="Calibri" pitchFamily="34" charset="0"/>
              <a:ea typeface="華康儷中黑" pitchFamily="49" charset="-120"/>
              <a:cs typeface="儷黑 Pro"/>
            </a:endParaRPr>
          </a:p>
          <a:p>
            <a:pPr algn="ctr" defTabSz="457200" fontAlgn="auto">
              <a:spcBef>
                <a:spcPts val="0"/>
              </a:spcBef>
              <a:spcAft>
                <a:spcPts val="0"/>
              </a:spcAft>
              <a:tabLst>
                <a:tab pos="114300" algn="l"/>
              </a:tabLst>
            </a:pPr>
            <a:r>
              <a:rPr lang="en-US" b="1" dirty="0">
                <a:solidFill>
                  <a:srgbClr val="042555"/>
                </a:solidFill>
                <a:latin typeface="Calibri" pitchFamily="34" charset="0"/>
                <a:ea typeface="儷黑 Pro"/>
                <a:cs typeface="儷黑 Pro"/>
              </a:rPr>
              <a:t>45 Year Plan</a:t>
            </a:r>
          </a:p>
        </p:txBody>
      </p:sp>
      <p:sp>
        <p:nvSpPr>
          <p:cNvPr id="6" name="TextBox 5"/>
          <p:cNvSpPr txBox="1"/>
          <p:nvPr/>
        </p:nvSpPr>
        <p:spPr>
          <a:xfrm>
            <a:off x="4854448" y="6150114"/>
            <a:ext cx="3184652" cy="707886"/>
          </a:xfrm>
          <a:prstGeom prst="rect">
            <a:avLst/>
          </a:prstGeom>
          <a:noFill/>
        </p:spPr>
        <p:txBody>
          <a:bodyPr wrap="square" rtlCol="0">
            <a:spAutoFit/>
          </a:bodyPr>
          <a:lstStyle/>
          <a:p>
            <a:pPr algn="ctr" defTabSz="457200" fontAlgn="auto">
              <a:spcBef>
                <a:spcPts val="0"/>
              </a:spcBef>
              <a:spcAft>
                <a:spcPts val="0"/>
              </a:spcAft>
              <a:tabLst>
                <a:tab pos="114300" algn="l"/>
              </a:tabLst>
            </a:pPr>
            <a:r>
              <a:rPr lang="en-US" altLang="zh-Hant" sz="2200" dirty="0">
                <a:solidFill>
                  <a:srgbClr val="042555"/>
                </a:solidFill>
                <a:latin typeface="Calibri" pitchFamily="34" charset="0"/>
                <a:ea typeface="華康儷中黑" pitchFamily="49" charset="-120"/>
                <a:cs typeface="Arial"/>
              </a:rPr>
              <a:t>2</a:t>
            </a:r>
            <a:r>
              <a:rPr lang="zh-Hant" altLang="en-US" sz="2200" dirty="0">
                <a:solidFill>
                  <a:srgbClr val="042555"/>
                </a:solidFill>
                <a:latin typeface="Calibri" pitchFamily="34" charset="0"/>
                <a:ea typeface="華康儷中黑" pitchFamily="49" charset="-120"/>
                <a:cs typeface="儷黑 Pro"/>
              </a:rPr>
              <a:t>到</a:t>
            </a:r>
            <a:r>
              <a:rPr lang="en-US" altLang="zh-Hant" sz="2200" dirty="0">
                <a:solidFill>
                  <a:srgbClr val="042555"/>
                </a:solidFill>
                <a:latin typeface="Calibri" pitchFamily="34" charset="0"/>
                <a:ea typeface="華康儷中黑" pitchFamily="49" charset="-120"/>
                <a:cs typeface="Arial"/>
              </a:rPr>
              <a:t>3</a:t>
            </a:r>
            <a:r>
              <a:rPr lang="zh-Hant" altLang="en-US" sz="2200" dirty="0">
                <a:solidFill>
                  <a:srgbClr val="042555"/>
                </a:solidFill>
                <a:latin typeface="Calibri" pitchFamily="34" charset="0"/>
                <a:ea typeface="華康儷中黑" pitchFamily="49" charset="-120"/>
                <a:cs typeface="儷黑 Pro"/>
              </a:rPr>
              <a:t>年計劃</a:t>
            </a:r>
            <a:endParaRPr lang="en-US" altLang="zh-Hant" sz="2200" dirty="0">
              <a:solidFill>
                <a:srgbClr val="042555"/>
              </a:solidFill>
              <a:latin typeface="Calibri" pitchFamily="34" charset="0"/>
              <a:ea typeface="華康儷中黑" pitchFamily="49" charset="-120"/>
              <a:cs typeface="儷黑 Pro"/>
            </a:endParaRPr>
          </a:p>
          <a:p>
            <a:pPr algn="ctr" defTabSz="457200" fontAlgn="auto">
              <a:spcBef>
                <a:spcPts val="0"/>
              </a:spcBef>
              <a:spcAft>
                <a:spcPts val="0"/>
              </a:spcAft>
              <a:tabLst>
                <a:tab pos="114300" algn="l"/>
              </a:tabLst>
            </a:pPr>
            <a:r>
              <a:rPr lang="en-US" altLang="zh-Hant" b="1" dirty="0">
                <a:solidFill>
                  <a:srgbClr val="042555"/>
                </a:solidFill>
                <a:latin typeface="Calibri" pitchFamily="34" charset="0"/>
                <a:ea typeface="華康儷中黑" pitchFamily="49" charset="-120"/>
                <a:cs typeface="儷黑 Pro"/>
              </a:rPr>
              <a:t>2 to 3 Year Plan </a:t>
            </a:r>
            <a:r>
              <a:rPr lang="zh-Hant" altLang="en-US" b="1" dirty="0">
                <a:solidFill>
                  <a:srgbClr val="042555"/>
                </a:solidFill>
                <a:latin typeface="Calibri" pitchFamily="34" charset="0"/>
                <a:ea typeface="華康儷中黑" pitchFamily="49" charset="-120"/>
                <a:cs typeface="儷黑 Pro"/>
              </a:rPr>
              <a:t> </a:t>
            </a:r>
          </a:p>
        </p:txBody>
      </p:sp>
      <p:pic>
        <p:nvPicPr>
          <p:cNvPr id="26" name="Picture 25" descr="WorkingGraph.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73112" y="2013360"/>
            <a:ext cx="3165488" cy="3165488"/>
          </a:xfrm>
          <a:prstGeom prst="rect">
            <a:avLst/>
          </a:prstGeom>
        </p:spPr>
      </p:pic>
      <p:pic>
        <p:nvPicPr>
          <p:cNvPr id="27" name="Picture 2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bwMode="auto">
          <a:xfrm>
            <a:off x="4648200" y="1255755"/>
            <a:ext cx="3438115" cy="4586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381000" y="914400"/>
            <a:ext cx="3962400" cy="523220"/>
          </a:xfrm>
          <a:prstGeom prst="rect">
            <a:avLst/>
          </a:prstGeom>
          <a:noFill/>
        </p:spPr>
        <p:txBody>
          <a:bodyPr wrap="square" rtlCol="0">
            <a:spAutoFit/>
          </a:bodyPr>
          <a:lstStyle/>
          <a:p>
            <a:pPr algn="r" fontAlgn="auto">
              <a:spcBef>
                <a:spcPts val="0"/>
              </a:spcBef>
              <a:spcAft>
                <a:spcPts val="0"/>
              </a:spcAft>
            </a:pPr>
            <a:r>
              <a:rPr lang="en-US" altLang="zh-TW" sz="2800" b="1" dirty="0">
                <a:solidFill>
                  <a:srgbClr val="139FC9"/>
                </a:solidFill>
                <a:latin typeface="Calibri" pitchFamily="34" charset="0"/>
                <a:ea typeface="新細明體"/>
                <a:cs typeface="Arial"/>
              </a:rPr>
              <a:t>Which would you prefer?</a:t>
            </a:r>
            <a:endParaRPr lang="zh-TW" altLang="en-US" sz="2800" b="1" dirty="0">
              <a:solidFill>
                <a:srgbClr val="139FC9"/>
              </a:solidFill>
              <a:latin typeface="Calibri" pitchFamily="34" charset="0"/>
              <a:ea typeface="新細明體"/>
              <a:cs typeface="Arial"/>
            </a:endParaRPr>
          </a:p>
        </p:txBody>
      </p:sp>
      <p:sp>
        <p:nvSpPr>
          <p:cNvPr id="9" name="TextBox 8"/>
          <p:cNvSpPr txBox="1"/>
          <p:nvPr/>
        </p:nvSpPr>
        <p:spPr>
          <a:xfrm>
            <a:off x="3657600" y="5755827"/>
            <a:ext cx="5257800" cy="369332"/>
          </a:xfrm>
          <a:prstGeom prst="rect">
            <a:avLst/>
          </a:prstGeom>
          <a:noFill/>
        </p:spPr>
        <p:txBody>
          <a:bodyPr wrap="square" rtlCol="0">
            <a:spAutoFit/>
          </a:bodyPr>
          <a:lstStyle/>
          <a:p>
            <a:pPr algn="ctr" defTabSz="457200" fontAlgn="auto">
              <a:spcBef>
                <a:spcPts val="0"/>
              </a:spcBef>
              <a:spcAft>
                <a:spcPts val="0"/>
              </a:spcAft>
              <a:tabLst>
                <a:tab pos="114300" algn="l"/>
              </a:tabLst>
            </a:pPr>
            <a:r>
              <a:rPr lang="en-US" altLang="zh-Hant" b="1" dirty="0">
                <a:solidFill>
                  <a:srgbClr val="042555"/>
                </a:solidFill>
                <a:latin typeface="Calibri" pitchFamily="34" charset="0"/>
                <a:ea typeface="華康儷中黑" pitchFamily="49" charset="-120"/>
                <a:cs typeface="Arial"/>
              </a:rPr>
              <a:t>Earn HK$2,300 to $27,600 per week per BDC</a:t>
            </a:r>
            <a:endParaRPr lang="zh-Hant" altLang="en-US" b="1" dirty="0">
              <a:solidFill>
                <a:srgbClr val="042555"/>
              </a:solidFill>
              <a:latin typeface="Calibri" pitchFamily="34" charset="0"/>
              <a:ea typeface="華康儷中黑" pitchFamily="49" charset="-120"/>
              <a:cs typeface="儷黑 Pro"/>
            </a:endParaRPr>
          </a:p>
        </p:txBody>
      </p:sp>
      <p:sp>
        <p:nvSpPr>
          <p:cNvPr id="10" name="TextBox 9"/>
          <p:cNvSpPr txBox="1"/>
          <p:nvPr/>
        </p:nvSpPr>
        <p:spPr>
          <a:xfrm>
            <a:off x="7696200" y="4180582"/>
            <a:ext cx="1447800" cy="1077218"/>
          </a:xfrm>
          <a:prstGeom prst="rect">
            <a:avLst/>
          </a:prstGeom>
          <a:noFill/>
        </p:spPr>
        <p:txBody>
          <a:bodyPr wrap="square" rtlCol="0">
            <a:spAutoFit/>
          </a:bodyPr>
          <a:lstStyle/>
          <a:p>
            <a:pPr defTabSz="457200" fontAlgn="auto">
              <a:spcBef>
                <a:spcPts val="0"/>
              </a:spcBef>
              <a:spcAft>
                <a:spcPts val="0"/>
              </a:spcAft>
              <a:tabLst>
                <a:tab pos="114300" algn="l"/>
              </a:tabLst>
            </a:pPr>
            <a:r>
              <a:rPr lang="en-US" altLang="zh-Hant" sz="1600" b="1" dirty="0" err="1">
                <a:solidFill>
                  <a:srgbClr val="042555"/>
                </a:solidFill>
                <a:latin typeface="Calibri" pitchFamily="34" charset="0"/>
                <a:ea typeface="華康儷中黑" pitchFamily="49" charset="-120"/>
                <a:cs typeface="Arial"/>
              </a:rPr>
              <a:t>UnFranchise</a:t>
            </a:r>
            <a:r>
              <a:rPr lang="en-US" altLang="zh-Hant" sz="1600" b="1" baseline="30000" dirty="0" err="1">
                <a:solidFill>
                  <a:srgbClr val="042555"/>
                </a:solidFill>
                <a:latin typeface="Calibri" pitchFamily="34" charset="0"/>
                <a:ea typeface="華康儷中黑" pitchFamily="49" charset="-120"/>
                <a:cs typeface="Arial"/>
              </a:rPr>
              <a:t>TM</a:t>
            </a:r>
            <a:r>
              <a:rPr lang="en-US" altLang="zh-Hant" sz="1600" b="1" dirty="0">
                <a:solidFill>
                  <a:srgbClr val="042555"/>
                </a:solidFill>
                <a:latin typeface="Calibri" pitchFamily="34" charset="0"/>
                <a:ea typeface="華康儷中黑" pitchFamily="49" charset="-120"/>
                <a:cs typeface="Arial"/>
              </a:rPr>
              <a:t> Business Development Center (BDC)</a:t>
            </a:r>
            <a:endParaRPr lang="zh-Hant" altLang="en-US" sz="1600" b="1" dirty="0">
              <a:solidFill>
                <a:srgbClr val="042555"/>
              </a:solidFill>
              <a:latin typeface="Calibri" pitchFamily="34" charset="0"/>
              <a:ea typeface="華康儷中黑" pitchFamily="49" charset="-120"/>
              <a:cs typeface="儷黑 Pro"/>
            </a:endParaRPr>
          </a:p>
        </p:txBody>
      </p:sp>
    </p:spTree>
    <p:extLst>
      <p:ext uri="{BB962C8B-B14F-4D97-AF65-F5344CB8AC3E}">
        <p14:creationId xmlns:p14="http://schemas.microsoft.com/office/powerpoint/2010/main" val="30935519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562600" y="4953000"/>
            <a:ext cx="3276600" cy="16012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zh-TW" altLang="en-US" sz="2400" dirty="0">
                <a:solidFill>
                  <a:srgbClr val="1F497D"/>
                </a:solidFill>
                <a:ea typeface="華康儷中黑" pitchFamily="49" charset="-120"/>
              </a:rPr>
              <a:t>購物顧問</a:t>
            </a:r>
            <a:endParaRPr lang="en-US" altLang="zh-TW" sz="2400" dirty="0">
              <a:solidFill>
                <a:srgbClr val="1F497D"/>
              </a:solidFill>
              <a:ea typeface="華康儷中黑" pitchFamily="49" charset="-120"/>
            </a:endParaRPr>
          </a:p>
          <a:p>
            <a:pPr algn="ctr"/>
            <a:r>
              <a:rPr lang="zh-TW" altLang="en-US" sz="2400" dirty="0">
                <a:solidFill>
                  <a:srgbClr val="1F497D"/>
                </a:solidFill>
                <a:ea typeface="華康儷中黑" pitchFamily="49" charset="-120"/>
              </a:rPr>
              <a:t>一對一行銷</a:t>
            </a:r>
            <a:endParaRPr lang="en-US" altLang="zh-TW" sz="2400" dirty="0">
              <a:solidFill>
                <a:srgbClr val="1F497D"/>
              </a:solidFill>
              <a:ea typeface="華康儷中黑" pitchFamily="49" charset="-120"/>
            </a:endParaRPr>
          </a:p>
          <a:p>
            <a:pPr algn="ctr"/>
            <a:r>
              <a:rPr lang="en-US" sz="2400" dirty="0">
                <a:solidFill>
                  <a:srgbClr val="1F497D"/>
                </a:solidFill>
                <a:ea typeface="華康儷中黑" pitchFamily="49" charset="-120"/>
              </a:rPr>
              <a:t>Shop Consultant</a:t>
            </a:r>
          </a:p>
          <a:p>
            <a:pPr algn="ctr"/>
            <a:r>
              <a:rPr lang="en-US" sz="2400" dirty="0">
                <a:solidFill>
                  <a:srgbClr val="1F497D"/>
                </a:solidFill>
                <a:ea typeface="華康儷中黑" pitchFamily="49" charset="-120"/>
              </a:rPr>
              <a:t>One-to-One Marketing</a:t>
            </a:r>
          </a:p>
        </p:txBody>
      </p:sp>
      <p:sp>
        <p:nvSpPr>
          <p:cNvPr id="11" name="Rectangle 10"/>
          <p:cNvSpPr/>
          <p:nvPr/>
        </p:nvSpPr>
        <p:spPr>
          <a:xfrm>
            <a:off x="1981199" y="49464"/>
            <a:ext cx="4110717" cy="87681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zh-TW" altLang="en-US" sz="2400" dirty="0">
                <a:solidFill>
                  <a:srgbClr val="1F497D"/>
                </a:solidFill>
                <a:ea typeface="華康儷中黑" pitchFamily="49" charset="-120"/>
              </a:rPr>
              <a:t>居家購物清單</a:t>
            </a:r>
            <a:endParaRPr lang="en-US" altLang="zh-TW" sz="2400" dirty="0">
              <a:solidFill>
                <a:srgbClr val="1F497D"/>
              </a:solidFill>
              <a:ea typeface="華康儷中黑" pitchFamily="49" charset="-120"/>
            </a:endParaRPr>
          </a:p>
          <a:p>
            <a:pPr algn="ctr"/>
            <a:r>
              <a:rPr lang="en-US" altLang="zh-TW" sz="2400" dirty="0">
                <a:solidFill>
                  <a:srgbClr val="1F497D"/>
                </a:solidFill>
                <a:ea typeface="華康儷中黑" pitchFamily="49" charset="-120"/>
              </a:rPr>
              <a:t>Home Shopping List</a:t>
            </a:r>
          </a:p>
        </p:txBody>
      </p:sp>
      <p:pic>
        <p:nvPicPr>
          <p:cNvPr id="10" name="Picture 9"/>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 y="0"/>
            <a:ext cx="5428431" cy="6858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Picture 6"/>
          <p:cNvPicPr>
            <a:picLocks noChangeAspect="1"/>
          </p:cNvPicPr>
          <p:nvPr/>
        </p:nvPicPr>
        <p:blipFill rotWithShape="1">
          <a:blip r:embed="rId3" cstate="screen">
            <a:extLst>
              <a:ext uri="{28A0092B-C50C-407E-A947-70E740481C1C}">
                <a14:useLocalDpi xmlns:a14="http://schemas.microsoft.com/office/drawing/2010/main"/>
              </a:ext>
            </a:extLst>
          </a:blip>
          <a:srcRect t="13289"/>
          <a:stretch/>
        </p:blipFill>
        <p:spPr>
          <a:xfrm>
            <a:off x="1981200" y="926275"/>
            <a:ext cx="4110717" cy="5703125"/>
          </a:xfrm>
          <a:prstGeom prst="rect">
            <a:avLst/>
          </a:prstGeom>
        </p:spPr>
      </p:pic>
      <p:pic>
        <p:nvPicPr>
          <p:cNvPr id="5" name="Picture 4"/>
          <p:cNvPicPr>
            <a:picLocks noChangeAspect="1"/>
          </p:cNvPicPr>
          <p:nvPr/>
        </p:nvPicPr>
        <p:blipFill rotWithShape="1">
          <a:blip r:embed="rId4" cstate="screen">
            <a:extLst>
              <a:ext uri="{28A0092B-C50C-407E-A947-70E740481C1C}">
                <a14:useLocalDpi xmlns:a14="http://schemas.microsoft.com/office/drawing/2010/main"/>
              </a:ext>
            </a:extLst>
          </a:blip>
          <a:srcRect b="22013"/>
          <a:stretch/>
        </p:blipFill>
        <p:spPr>
          <a:xfrm>
            <a:off x="5428430" y="-176347"/>
            <a:ext cx="4110717" cy="5129347"/>
          </a:xfrm>
          <a:prstGeom prst="rect">
            <a:avLst/>
          </a:prstGeom>
        </p:spPr>
      </p:pic>
      <p:pic>
        <p:nvPicPr>
          <p:cNvPr id="8" name="Picture 7"/>
          <p:cNvPicPr>
            <a:picLocks noChangeAspect="1"/>
          </p:cNvPicPr>
          <p:nvPr/>
        </p:nvPicPr>
        <p:blipFill>
          <a:blip r:embed="rId5" cstate="screen"/>
          <a:stretch>
            <a:fillRect/>
          </a:stretch>
        </p:blipFill>
        <p:spPr>
          <a:xfrm>
            <a:off x="2419350" y="0"/>
            <a:ext cx="4286250" cy="6858000"/>
          </a:xfrm>
          <a:prstGeom prst="rect">
            <a:avLst/>
          </a:prstGeom>
        </p:spPr>
      </p:pic>
      <p:sp>
        <p:nvSpPr>
          <p:cNvPr id="9" name="Title 1"/>
          <p:cNvSpPr txBox="1">
            <a:spLocks/>
          </p:cNvSpPr>
          <p:nvPr/>
        </p:nvSpPr>
        <p:spPr>
          <a:xfrm>
            <a:off x="3220553" y="207338"/>
            <a:ext cx="3465255" cy="1088062"/>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lnSpc>
                <a:spcPct val="110000"/>
              </a:lnSpc>
            </a:pPr>
            <a:r>
              <a:rPr lang="zh-TW" altLang="en-US" sz="4000" b="1" dirty="0" smtClean="0">
                <a:solidFill>
                  <a:srgbClr val="FFFFFF"/>
                </a:solidFill>
                <a:latin typeface="華康儷中黑" panose="020B0509000000000000" pitchFamily="49" charset="-120"/>
                <a:ea typeface="華康儷中黑" panose="020B0509000000000000" pitchFamily="49" charset="-120"/>
                <a:cs typeface="BiauKai"/>
              </a:rPr>
              <a:t>永續收入</a:t>
            </a:r>
            <a:endParaRPr lang="en-US" altLang="zh-TW" sz="4000" b="1" dirty="0" smtClean="0">
              <a:solidFill>
                <a:srgbClr val="FFFFFF"/>
              </a:solidFill>
              <a:latin typeface="華康儷中黑" panose="020B0509000000000000" pitchFamily="49" charset="-120"/>
              <a:ea typeface="華康儷中黑" panose="020B0509000000000000" pitchFamily="49" charset="-120"/>
              <a:cs typeface="BiauKai"/>
            </a:endParaRPr>
          </a:p>
          <a:p>
            <a:pPr algn="r">
              <a:lnSpc>
                <a:spcPct val="110000"/>
              </a:lnSpc>
            </a:pPr>
            <a:r>
              <a:rPr lang="en-US" sz="3200" b="1" dirty="0" smtClean="0">
                <a:solidFill>
                  <a:srgbClr val="FFFFFF"/>
                </a:solidFill>
                <a:ea typeface="BiauKai"/>
                <a:cs typeface="BiauKai"/>
              </a:rPr>
              <a:t>Residual Income</a:t>
            </a:r>
            <a:endParaRPr lang="en-US" sz="3200" b="1" dirty="0">
              <a:solidFill>
                <a:srgbClr val="FFFFFF"/>
              </a:solidFill>
              <a:ea typeface="BiauKai"/>
              <a:cs typeface="BiauKai"/>
            </a:endParaRPr>
          </a:p>
        </p:txBody>
      </p:sp>
    </p:spTree>
    <p:extLst>
      <p:ext uri="{BB962C8B-B14F-4D97-AF65-F5344CB8AC3E}">
        <p14:creationId xmlns:p14="http://schemas.microsoft.com/office/powerpoint/2010/main" val="31062535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par>
                          <p:cTn id="10" fill="hold">
                            <p:stCondLst>
                              <p:cond delay="500"/>
                            </p:stCondLst>
                            <p:childTnLst>
                              <p:par>
                                <p:cTn id="11" presetID="53" presetClass="exit" presetSubtype="32" fill="hold" nodeType="afterEffect">
                                  <p:stCondLst>
                                    <p:cond delay="1000"/>
                                  </p:stCondLst>
                                  <p:childTnLst>
                                    <p:anim calcmode="lin" valueType="num">
                                      <p:cBhvr>
                                        <p:cTn id="12" dur="2000"/>
                                        <p:tgtEl>
                                          <p:spTgt spid="10"/>
                                        </p:tgtEl>
                                        <p:attrNameLst>
                                          <p:attrName>ppt_w</p:attrName>
                                        </p:attrNameLst>
                                      </p:cBhvr>
                                      <p:tavLst>
                                        <p:tav tm="0">
                                          <p:val>
                                            <p:strVal val="ppt_w"/>
                                          </p:val>
                                        </p:tav>
                                        <p:tav tm="100000">
                                          <p:val>
                                            <p:fltVal val="0"/>
                                          </p:val>
                                        </p:tav>
                                      </p:tavLst>
                                    </p:anim>
                                    <p:anim calcmode="lin" valueType="num">
                                      <p:cBhvr>
                                        <p:cTn id="13" dur="2000"/>
                                        <p:tgtEl>
                                          <p:spTgt spid="10"/>
                                        </p:tgtEl>
                                        <p:attrNameLst>
                                          <p:attrName>ppt_h</p:attrName>
                                        </p:attrNameLst>
                                      </p:cBhvr>
                                      <p:tavLst>
                                        <p:tav tm="0">
                                          <p:val>
                                            <p:strVal val="ppt_h"/>
                                          </p:val>
                                        </p:tav>
                                        <p:tav tm="100000">
                                          <p:val>
                                            <p:fltVal val="0"/>
                                          </p:val>
                                        </p:tav>
                                      </p:tavLst>
                                    </p:anim>
                                    <p:animEffect transition="out" filter="fade">
                                      <p:cBhvr>
                                        <p:cTn id="14" dur="2000"/>
                                        <p:tgtEl>
                                          <p:spTgt spid="10"/>
                                        </p:tgtEl>
                                      </p:cBhvr>
                                    </p:animEffect>
                                    <p:set>
                                      <p:cBhvr>
                                        <p:cTn id="15" dur="1" fill="hold">
                                          <p:stCondLst>
                                            <p:cond delay="1999"/>
                                          </p:stCondLst>
                                        </p:cTn>
                                        <p:tgtEl>
                                          <p:spTgt spid="10"/>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p:cTn id="20" dur="500" fill="hold"/>
                                        <p:tgtEl>
                                          <p:spTgt spid="7"/>
                                        </p:tgtEl>
                                        <p:attrNameLst>
                                          <p:attrName>ppt_w</p:attrName>
                                        </p:attrNameLst>
                                      </p:cBhvr>
                                      <p:tavLst>
                                        <p:tav tm="0">
                                          <p:val>
                                            <p:fltVal val="0"/>
                                          </p:val>
                                        </p:tav>
                                        <p:tav tm="100000">
                                          <p:val>
                                            <p:strVal val="#ppt_w"/>
                                          </p:val>
                                        </p:tav>
                                      </p:tavLst>
                                    </p:anim>
                                    <p:anim calcmode="lin" valueType="num">
                                      <p:cBhvr>
                                        <p:cTn id="21" dur="500" fill="hold"/>
                                        <p:tgtEl>
                                          <p:spTgt spid="7"/>
                                        </p:tgtEl>
                                        <p:attrNameLst>
                                          <p:attrName>ppt_h</p:attrName>
                                        </p:attrNameLst>
                                      </p:cBhvr>
                                      <p:tavLst>
                                        <p:tav tm="0">
                                          <p:val>
                                            <p:fltVal val="0"/>
                                          </p:val>
                                        </p:tav>
                                        <p:tav tm="100000">
                                          <p:val>
                                            <p:strVal val="#ppt_h"/>
                                          </p:val>
                                        </p:tav>
                                      </p:tavLst>
                                    </p:anim>
                                    <p:animEffect transition="in" filter="fade">
                                      <p:cBhvr>
                                        <p:cTn id="22" dur="500"/>
                                        <p:tgtEl>
                                          <p:spTgt spid="7"/>
                                        </p:tgtEl>
                                      </p:cBhvr>
                                    </p:animEffect>
                                  </p:childTnLst>
                                </p:cTn>
                              </p:par>
                              <p:par>
                                <p:cTn id="23" presetID="53" presetClass="entr" presetSubtype="16" fill="hold" nodeType="withEffect">
                                  <p:stCondLst>
                                    <p:cond delay="0"/>
                                  </p:stCondLst>
                                  <p:childTnLst>
                                    <p:set>
                                      <p:cBhvr>
                                        <p:cTn id="24" dur="1" fill="hold">
                                          <p:stCondLst>
                                            <p:cond delay="0"/>
                                          </p:stCondLst>
                                        </p:cTn>
                                        <p:tgtEl>
                                          <p:spTgt spid="11">
                                            <p:txEl>
                                              <p:pRg st="1" end="1"/>
                                            </p:txEl>
                                          </p:spTgt>
                                        </p:tgtEl>
                                        <p:attrNameLst>
                                          <p:attrName>style.visibility</p:attrName>
                                        </p:attrNameLst>
                                      </p:cBhvr>
                                      <p:to>
                                        <p:strVal val="visible"/>
                                      </p:to>
                                    </p:set>
                                    <p:anim calcmode="lin" valueType="num">
                                      <p:cBhvr>
                                        <p:cTn id="25" dur="500" fill="hold"/>
                                        <p:tgtEl>
                                          <p:spTgt spid="11">
                                            <p:txEl>
                                              <p:pRg st="1" end="1"/>
                                            </p:txEl>
                                          </p:spTgt>
                                        </p:tgtEl>
                                        <p:attrNameLst>
                                          <p:attrName>ppt_w</p:attrName>
                                        </p:attrNameLst>
                                      </p:cBhvr>
                                      <p:tavLst>
                                        <p:tav tm="0">
                                          <p:val>
                                            <p:fltVal val="0"/>
                                          </p:val>
                                        </p:tav>
                                        <p:tav tm="100000">
                                          <p:val>
                                            <p:strVal val="#ppt_w"/>
                                          </p:val>
                                        </p:tav>
                                      </p:tavLst>
                                    </p:anim>
                                    <p:anim calcmode="lin" valueType="num">
                                      <p:cBhvr>
                                        <p:cTn id="26" dur="500" fill="hold"/>
                                        <p:tgtEl>
                                          <p:spTgt spid="11">
                                            <p:txEl>
                                              <p:pRg st="1" end="1"/>
                                            </p:txEl>
                                          </p:spTgt>
                                        </p:tgtEl>
                                        <p:attrNameLst>
                                          <p:attrName>ppt_h</p:attrName>
                                        </p:attrNameLst>
                                      </p:cBhvr>
                                      <p:tavLst>
                                        <p:tav tm="0">
                                          <p:val>
                                            <p:fltVal val="0"/>
                                          </p:val>
                                        </p:tav>
                                        <p:tav tm="100000">
                                          <p:val>
                                            <p:strVal val="#ppt_h"/>
                                          </p:val>
                                        </p:tav>
                                      </p:tavLst>
                                    </p:anim>
                                    <p:animEffect transition="in" filter="fade">
                                      <p:cBhvr>
                                        <p:cTn id="27" dur="500"/>
                                        <p:tgtEl>
                                          <p:spTgt spid="11">
                                            <p:txEl>
                                              <p:pRg st="1" end="1"/>
                                            </p:txEl>
                                          </p:spTgt>
                                        </p:tgtEl>
                                      </p:cBhvr>
                                    </p:animEffect>
                                  </p:childTnLst>
                                </p:cTn>
                              </p:par>
                              <p:par>
                                <p:cTn id="28" presetID="53" presetClass="entr" presetSubtype="16" fill="hold" nodeType="withEffect">
                                  <p:stCondLst>
                                    <p:cond delay="0"/>
                                  </p:stCondLst>
                                  <p:childTnLst>
                                    <p:set>
                                      <p:cBhvr>
                                        <p:cTn id="29" dur="1" fill="hold">
                                          <p:stCondLst>
                                            <p:cond delay="0"/>
                                          </p:stCondLst>
                                        </p:cTn>
                                        <p:tgtEl>
                                          <p:spTgt spid="11">
                                            <p:txEl>
                                              <p:pRg st="0" end="0"/>
                                            </p:txEl>
                                          </p:spTgt>
                                        </p:tgtEl>
                                        <p:attrNameLst>
                                          <p:attrName>style.visibility</p:attrName>
                                        </p:attrNameLst>
                                      </p:cBhvr>
                                      <p:to>
                                        <p:strVal val="visible"/>
                                      </p:to>
                                    </p:set>
                                    <p:anim calcmode="lin" valueType="num">
                                      <p:cBhvr>
                                        <p:cTn id="30" dur="500" fill="hold"/>
                                        <p:tgtEl>
                                          <p:spTgt spid="11">
                                            <p:txEl>
                                              <p:pRg st="0" end="0"/>
                                            </p:txEl>
                                          </p:spTgt>
                                        </p:tgtEl>
                                        <p:attrNameLst>
                                          <p:attrName>ppt_w</p:attrName>
                                        </p:attrNameLst>
                                      </p:cBhvr>
                                      <p:tavLst>
                                        <p:tav tm="0">
                                          <p:val>
                                            <p:fltVal val="0"/>
                                          </p:val>
                                        </p:tav>
                                        <p:tav tm="100000">
                                          <p:val>
                                            <p:strVal val="#ppt_w"/>
                                          </p:val>
                                        </p:tav>
                                      </p:tavLst>
                                    </p:anim>
                                    <p:anim calcmode="lin" valueType="num">
                                      <p:cBhvr>
                                        <p:cTn id="31" dur="500" fill="hold"/>
                                        <p:tgtEl>
                                          <p:spTgt spid="11">
                                            <p:txEl>
                                              <p:pRg st="0" end="0"/>
                                            </p:txEl>
                                          </p:spTgt>
                                        </p:tgtEl>
                                        <p:attrNameLst>
                                          <p:attrName>ppt_h</p:attrName>
                                        </p:attrNameLst>
                                      </p:cBhvr>
                                      <p:tavLst>
                                        <p:tav tm="0">
                                          <p:val>
                                            <p:fltVal val="0"/>
                                          </p:val>
                                        </p:tav>
                                        <p:tav tm="100000">
                                          <p:val>
                                            <p:strVal val="#ppt_h"/>
                                          </p:val>
                                        </p:tav>
                                      </p:tavLst>
                                    </p:anim>
                                    <p:animEffect transition="in" filter="fade">
                                      <p:cBhvr>
                                        <p:cTn id="32" dur="500"/>
                                        <p:tgtEl>
                                          <p:spTgt spid="11">
                                            <p:txEl>
                                              <p:pRg st="0" end="0"/>
                                            </p:txEl>
                                          </p:spTgt>
                                        </p:tgtEl>
                                      </p:cBhvr>
                                    </p:animEffect>
                                  </p:childTnLst>
                                </p:cTn>
                              </p:par>
                            </p:childTnLst>
                          </p:cTn>
                        </p:par>
                        <p:par>
                          <p:cTn id="33" fill="hold">
                            <p:stCondLst>
                              <p:cond delay="500"/>
                            </p:stCondLst>
                            <p:childTnLst>
                              <p:par>
                                <p:cTn id="34" presetID="53" presetClass="exit" presetSubtype="32" fill="hold" nodeType="afterEffect">
                                  <p:stCondLst>
                                    <p:cond delay="1000"/>
                                  </p:stCondLst>
                                  <p:childTnLst>
                                    <p:anim calcmode="lin" valueType="num">
                                      <p:cBhvr>
                                        <p:cTn id="35" dur="2000"/>
                                        <p:tgtEl>
                                          <p:spTgt spid="7"/>
                                        </p:tgtEl>
                                        <p:attrNameLst>
                                          <p:attrName>ppt_w</p:attrName>
                                        </p:attrNameLst>
                                      </p:cBhvr>
                                      <p:tavLst>
                                        <p:tav tm="0">
                                          <p:val>
                                            <p:strVal val="ppt_w"/>
                                          </p:val>
                                        </p:tav>
                                        <p:tav tm="100000">
                                          <p:val>
                                            <p:fltVal val="0"/>
                                          </p:val>
                                        </p:tav>
                                      </p:tavLst>
                                    </p:anim>
                                    <p:anim calcmode="lin" valueType="num">
                                      <p:cBhvr>
                                        <p:cTn id="36" dur="2000"/>
                                        <p:tgtEl>
                                          <p:spTgt spid="7"/>
                                        </p:tgtEl>
                                        <p:attrNameLst>
                                          <p:attrName>ppt_h</p:attrName>
                                        </p:attrNameLst>
                                      </p:cBhvr>
                                      <p:tavLst>
                                        <p:tav tm="0">
                                          <p:val>
                                            <p:strVal val="ppt_h"/>
                                          </p:val>
                                        </p:tav>
                                        <p:tav tm="100000">
                                          <p:val>
                                            <p:fltVal val="0"/>
                                          </p:val>
                                        </p:tav>
                                      </p:tavLst>
                                    </p:anim>
                                    <p:animEffect transition="out" filter="fade">
                                      <p:cBhvr>
                                        <p:cTn id="37" dur="2000"/>
                                        <p:tgtEl>
                                          <p:spTgt spid="7"/>
                                        </p:tgtEl>
                                      </p:cBhvr>
                                    </p:animEffect>
                                    <p:set>
                                      <p:cBhvr>
                                        <p:cTn id="38" dur="1" fill="hold">
                                          <p:stCondLst>
                                            <p:cond delay="1999"/>
                                          </p:stCondLst>
                                        </p:cTn>
                                        <p:tgtEl>
                                          <p:spTgt spid="7"/>
                                        </p:tgtEl>
                                        <p:attrNameLst>
                                          <p:attrName>style.visibility</p:attrName>
                                        </p:attrNameLst>
                                      </p:cBhvr>
                                      <p:to>
                                        <p:strVal val="hidden"/>
                                      </p:to>
                                    </p:set>
                                  </p:childTnLst>
                                </p:cTn>
                              </p:par>
                              <p:par>
                                <p:cTn id="39" presetID="53" presetClass="exit" presetSubtype="32" fill="hold" nodeType="withEffect">
                                  <p:stCondLst>
                                    <p:cond delay="1000"/>
                                  </p:stCondLst>
                                  <p:childTnLst>
                                    <p:anim calcmode="lin" valueType="num">
                                      <p:cBhvr>
                                        <p:cTn id="40" dur="2000"/>
                                        <p:tgtEl>
                                          <p:spTgt spid="11">
                                            <p:txEl>
                                              <p:pRg st="1" end="1"/>
                                            </p:txEl>
                                          </p:spTgt>
                                        </p:tgtEl>
                                        <p:attrNameLst>
                                          <p:attrName>ppt_w</p:attrName>
                                        </p:attrNameLst>
                                      </p:cBhvr>
                                      <p:tavLst>
                                        <p:tav tm="0">
                                          <p:val>
                                            <p:strVal val="ppt_w"/>
                                          </p:val>
                                        </p:tav>
                                        <p:tav tm="100000">
                                          <p:val>
                                            <p:fltVal val="0"/>
                                          </p:val>
                                        </p:tav>
                                      </p:tavLst>
                                    </p:anim>
                                    <p:anim calcmode="lin" valueType="num">
                                      <p:cBhvr>
                                        <p:cTn id="41" dur="2000"/>
                                        <p:tgtEl>
                                          <p:spTgt spid="11">
                                            <p:txEl>
                                              <p:pRg st="1" end="1"/>
                                            </p:txEl>
                                          </p:spTgt>
                                        </p:tgtEl>
                                        <p:attrNameLst>
                                          <p:attrName>ppt_h</p:attrName>
                                        </p:attrNameLst>
                                      </p:cBhvr>
                                      <p:tavLst>
                                        <p:tav tm="0">
                                          <p:val>
                                            <p:strVal val="ppt_h"/>
                                          </p:val>
                                        </p:tav>
                                        <p:tav tm="100000">
                                          <p:val>
                                            <p:fltVal val="0"/>
                                          </p:val>
                                        </p:tav>
                                      </p:tavLst>
                                    </p:anim>
                                    <p:animEffect transition="out" filter="fade">
                                      <p:cBhvr>
                                        <p:cTn id="42" dur="2000"/>
                                        <p:tgtEl>
                                          <p:spTgt spid="11">
                                            <p:txEl>
                                              <p:pRg st="1" end="1"/>
                                            </p:txEl>
                                          </p:spTgt>
                                        </p:tgtEl>
                                      </p:cBhvr>
                                    </p:animEffect>
                                    <p:set>
                                      <p:cBhvr>
                                        <p:cTn id="43" dur="1" fill="hold">
                                          <p:stCondLst>
                                            <p:cond delay="1999"/>
                                          </p:stCondLst>
                                        </p:cTn>
                                        <p:tgtEl>
                                          <p:spTgt spid="11">
                                            <p:txEl>
                                              <p:pRg st="1" end="1"/>
                                            </p:txEl>
                                          </p:spTgt>
                                        </p:tgtEl>
                                        <p:attrNameLst>
                                          <p:attrName>style.visibility</p:attrName>
                                        </p:attrNameLst>
                                      </p:cBhvr>
                                      <p:to>
                                        <p:strVal val="hidden"/>
                                      </p:to>
                                    </p:set>
                                  </p:childTnLst>
                                </p:cTn>
                              </p:par>
                              <p:par>
                                <p:cTn id="44" presetID="53" presetClass="exit" presetSubtype="32" fill="hold" nodeType="withEffect">
                                  <p:stCondLst>
                                    <p:cond delay="1000"/>
                                  </p:stCondLst>
                                  <p:childTnLst>
                                    <p:anim calcmode="lin" valueType="num">
                                      <p:cBhvr>
                                        <p:cTn id="45" dur="2000"/>
                                        <p:tgtEl>
                                          <p:spTgt spid="11">
                                            <p:txEl>
                                              <p:pRg st="0" end="0"/>
                                            </p:txEl>
                                          </p:spTgt>
                                        </p:tgtEl>
                                        <p:attrNameLst>
                                          <p:attrName>ppt_w</p:attrName>
                                        </p:attrNameLst>
                                      </p:cBhvr>
                                      <p:tavLst>
                                        <p:tav tm="0">
                                          <p:val>
                                            <p:strVal val="ppt_w"/>
                                          </p:val>
                                        </p:tav>
                                        <p:tav tm="100000">
                                          <p:val>
                                            <p:fltVal val="0"/>
                                          </p:val>
                                        </p:tav>
                                      </p:tavLst>
                                    </p:anim>
                                    <p:anim calcmode="lin" valueType="num">
                                      <p:cBhvr>
                                        <p:cTn id="46" dur="2000"/>
                                        <p:tgtEl>
                                          <p:spTgt spid="11">
                                            <p:txEl>
                                              <p:pRg st="0" end="0"/>
                                            </p:txEl>
                                          </p:spTgt>
                                        </p:tgtEl>
                                        <p:attrNameLst>
                                          <p:attrName>ppt_h</p:attrName>
                                        </p:attrNameLst>
                                      </p:cBhvr>
                                      <p:tavLst>
                                        <p:tav tm="0">
                                          <p:val>
                                            <p:strVal val="ppt_h"/>
                                          </p:val>
                                        </p:tav>
                                        <p:tav tm="100000">
                                          <p:val>
                                            <p:fltVal val="0"/>
                                          </p:val>
                                        </p:tav>
                                      </p:tavLst>
                                    </p:anim>
                                    <p:animEffect transition="out" filter="fade">
                                      <p:cBhvr>
                                        <p:cTn id="47" dur="2000"/>
                                        <p:tgtEl>
                                          <p:spTgt spid="11">
                                            <p:txEl>
                                              <p:pRg st="0" end="0"/>
                                            </p:txEl>
                                          </p:spTgt>
                                        </p:tgtEl>
                                      </p:cBhvr>
                                    </p:animEffect>
                                    <p:set>
                                      <p:cBhvr>
                                        <p:cTn id="48" dur="1" fill="hold">
                                          <p:stCondLst>
                                            <p:cond delay="1999"/>
                                          </p:stCondLst>
                                        </p:cTn>
                                        <p:tgtEl>
                                          <p:spTgt spid="11">
                                            <p:txEl>
                                              <p:pRg st="0" end="0"/>
                                            </p:txEl>
                                          </p:spTgt>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53" presetClass="entr" presetSubtype="16" fill="hold" nodeType="clickEffect">
                                  <p:stCondLst>
                                    <p:cond delay="0"/>
                                  </p:stCondLst>
                                  <p:childTnLst>
                                    <p:set>
                                      <p:cBhvr>
                                        <p:cTn id="52" dur="1" fill="hold">
                                          <p:stCondLst>
                                            <p:cond delay="0"/>
                                          </p:stCondLst>
                                        </p:cTn>
                                        <p:tgtEl>
                                          <p:spTgt spid="5"/>
                                        </p:tgtEl>
                                        <p:attrNameLst>
                                          <p:attrName>style.visibility</p:attrName>
                                        </p:attrNameLst>
                                      </p:cBhvr>
                                      <p:to>
                                        <p:strVal val="visible"/>
                                      </p:to>
                                    </p:set>
                                    <p:anim calcmode="lin" valueType="num">
                                      <p:cBhvr>
                                        <p:cTn id="53" dur="500" fill="hold"/>
                                        <p:tgtEl>
                                          <p:spTgt spid="5"/>
                                        </p:tgtEl>
                                        <p:attrNameLst>
                                          <p:attrName>ppt_w</p:attrName>
                                        </p:attrNameLst>
                                      </p:cBhvr>
                                      <p:tavLst>
                                        <p:tav tm="0">
                                          <p:val>
                                            <p:fltVal val="0"/>
                                          </p:val>
                                        </p:tav>
                                        <p:tav tm="100000">
                                          <p:val>
                                            <p:strVal val="#ppt_w"/>
                                          </p:val>
                                        </p:tav>
                                      </p:tavLst>
                                    </p:anim>
                                    <p:anim calcmode="lin" valueType="num">
                                      <p:cBhvr>
                                        <p:cTn id="54" dur="500" fill="hold"/>
                                        <p:tgtEl>
                                          <p:spTgt spid="5"/>
                                        </p:tgtEl>
                                        <p:attrNameLst>
                                          <p:attrName>ppt_h</p:attrName>
                                        </p:attrNameLst>
                                      </p:cBhvr>
                                      <p:tavLst>
                                        <p:tav tm="0">
                                          <p:val>
                                            <p:fltVal val="0"/>
                                          </p:val>
                                        </p:tav>
                                        <p:tav tm="100000">
                                          <p:val>
                                            <p:strVal val="#ppt_h"/>
                                          </p:val>
                                        </p:tav>
                                      </p:tavLst>
                                    </p:anim>
                                    <p:animEffect transition="in" filter="fade">
                                      <p:cBhvr>
                                        <p:cTn id="55" dur="500"/>
                                        <p:tgtEl>
                                          <p:spTgt spid="5"/>
                                        </p:tgtEl>
                                      </p:cBhvr>
                                    </p:animEffect>
                                  </p:childTnLst>
                                </p:cTn>
                              </p:par>
                              <p:par>
                                <p:cTn id="56" presetID="53" presetClass="entr" presetSubtype="16" fill="hold" nodeType="withEffect">
                                  <p:stCondLst>
                                    <p:cond delay="0"/>
                                  </p:stCondLst>
                                  <p:childTnLst>
                                    <p:set>
                                      <p:cBhvr>
                                        <p:cTn id="57" dur="1" fill="hold">
                                          <p:stCondLst>
                                            <p:cond delay="0"/>
                                          </p:stCondLst>
                                        </p:cTn>
                                        <p:tgtEl>
                                          <p:spTgt spid="2">
                                            <p:txEl>
                                              <p:pRg st="0" end="0"/>
                                            </p:txEl>
                                          </p:spTgt>
                                        </p:tgtEl>
                                        <p:attrNameLst>
                                          <p:attrName>style.visibility</p:attrName>
                                        </p:attrNameLst>
                                      </p:cBhvr>
                                      <p:to>
                                        <p:strVal val="visible"/>
                                      </p:to>
                                    </p:set>
                                    <p:anim calcmode="lin" valueType="num">
                                      <p:cBhvr>
                                        <p:cTn id="58" dur="500" fill="hold"/>
                                        <p:tgtEl>
                                          <p:spTgt spid="2">
                                            <p:txEl>
                                              <p:pRg st="0" end="0"/>
                                            </p:txEl>
                                          </p:spTgt>
                                        </p:tgtEl>
                                        <p:attrNameLst>
                                          <p:attrName>ppt_w</p:attrName>
                                        </p:attrNameLst>
                                      </p:cBhvr>
                                      <p:tavLst>
                                        <p:tav tm="0">
                                          <p:val>
                                            <p:fltVal val="0"/>
                                          </p:val>
                                        </p:tav>
                                        <p:tav tm="100000">
                                          <p:val>
                                            <p:strVal val="#ppt_w"/>
                                          </p:val>
                                        </p:tav>
                                      </p:tavLst>
                                    </p:anim>
                                    <p:anim calcmode="lin" valueType="num">
                                      <p:cBhvr>
                                        <p:cTn id="59" dur="500" fill="hold"/>
                                        <p:tgtEl>
                                          <p:spTgt spid="2">
                                            <p:txEl>
                                              <p:pRg st="0" end="0"/>
                                            </p:txEl>
                                          </p:spTgt>
                                        </p:tgtEl>
                                        <p:attrNameLst>
                                          <p:attrName>ppt_h</p:attrName>
                                        </p:attrNameLst>
                                      </p:cBhvr>
                                      <p:tavLst>
                                        <p:tav tm="0">
                                          <p:val>
                                            <p:fltVal val="0"/>
                                          </p:val>
                                        </p:tav>
                                        <p:tav tm="100000">
                                          <p:val>
                                            <p:strVal val="#ppt_h"/>
                                          </p:val>
                                        </p:tav>
                                      </p:tavLst>
                                    </p:anim>
                                    <p:animEffect transition="in" filter="fade">
                                      <p:cBhvr>
                                        <p:cTn id="60" dur="500"/>
                                        <p:tgtEl>
                                          <p:spTgt spid="2">
                                            <p:txEl>
                                              <p:pRg st="0" end="0"/>
                                            </p:txEl>
                                          </p:spTgt>
                                        </p:tgtEl>
                                      </p:cBhvr>
                                    </p:animEffect>
                                  </p:childTnLst>
                                </p:cTn>
                              </p:par>
                              <p:par>
                                <p:cTn id="61" presetID="53" presetClass="entr" presetSubtype="16" fill="hold" nodeType="withEffect">
                                  <p:stCondLst>
                                    <p:cond delay="0"/>
                                  </p:stCondLst>
                                  <p:childTnLst>
                                    <p:set>
                                      <p:cBhvr>
                                        <p:cTn id="62" dur="1" fill="hold">
                                          <p:stCondLst>
                                            <p:cond delay="0"/>
                                          </p:stCondLst>
                                        </p:cTn>
                                        <p:tgtEl>
                                          <p:spTgt spid="2">
                                            <p:txEl>
                                              <p:pRg st="1" end="1"/>
                                            </p:txEl>
                                          </p:spTgt>
                                        </p:tgtEl>
                                        <p:attrNameLst>
                                          <p:attrName>style.visibility</p:attrName>
                                        </p:attrNameLst>
                                      </p:cBhvr>
                                      <p:to>
                                        <p:strVal val="visible"/>
                                      </p:to>
                                    </p:set>
                                    <p:anim calcmode="lin" valueType="num">
                                      <p:cBhvr>
                                        <p:cTn id="63" dur="500" fill="hold"/>
                                        <p:tgtEl>
                                          <p:spTgt spid="2">
                                            <p:txEl>
                                              <p:pRg st="1" end="1"/>
                                            </p:txEl>
                                          </p:spTgt>
                                        </p:tgtEl>
                                        <p:attrNameLst>
                                          <p:attrName>ppt_w</p:attrName>
                                        </p:attrNameLst>
                                      </p:cBhvr>
                                      <p:tavLst>
                                        <p:tav tm="0">
                                          <p:val>
                                            <p:fltVal val="0"/>
                                          </p:val>
                                        </p:tav>
                                        <p:tav tm="100000">
                                          <p:val>
                                            <p:strVal val="#ppt_w"/>
                                          </p:val>
                                        </p:tav>
                                      </p:tavLst>
                                    </p:anim>
                                    <p:anim calcmode="lin" valueType="num">
                                      <p:cBhvr>
                                        <p:cTn id="64" dur="500" fill="hold"/>
                                        <p:tgtEl>
                                          <p:spTgt spid="2">
                                            <p:txEl>
                                              <p:pRg st="1" end="1"/>
                                            </p:txEl>
                                          </p:spTgt>
                                        </p:tgtEl>
                                        <p:attrNameLst>
                                          <p:attrName>ppt_h</p:attrName>
                                        </p:attrNameLst>
                                      </p:cBhvr>
                                      <p:tavLst>
                                        <p:tav tm="0">
                                          <p:val>
                                            <p:fltVal val="0"/>
                                          </p:val>
                                        </p:tav>
                                        <p:tav tm="100000">
                                          <p:val>
                                            <p:strVal val="#ppt_h"/>
                                          </p:val>
                                        </p:tav>
                                      </p:tavLst>
                                    </p:anim>
                                    <p:animEffect transition="in" filter="fade">
                                      <p:cBhvr>
                                        <p:cTn id="65" dur="500"/>
                                        <p:tgtEl>
                                          <p:spTgt spid="2">
                                            <p:txEl>
                                              <p:pRg st="1" end="1"/>
                                            </p:txEl>
                                          </p:spTgt>
                                        </p:tgtEl>
                                      </p:cBhvr>
                                    </p:animEffect>
                                  </p:childTnLst>
                                </p:cTn>
                              </p:par>
                              <p:par>
                                <p:cTn id="66" presetID="53" presetClass="entr" presetSubtype="16" fill="hold" nodeType="withEffect">
                                  <p:stCondLst>
                                    <p:cond delay="0"/>
                                  </p:stCondLst>
                                  <p:childTnLst>
                                    <p:set>
                                      <p:cBhvr>
                                        <p:cTn id="67" dur="1" fill="hold">
                                          <p:stCondLst>
                                            <p:cond delay="0"/>
                                          </p:stCondLst>
                                        </p:cTn>
                                        <p:tgtEl>
                                          <p:spTgt spid="2">
                                            <p:txEl>
                                              <p:pRg st="2" end="2"/>
                                            </p:txEl>
                                          </p:spTgt>
                                        </p:tgtEl>
                                        <p:attrNameLst>
                                          <p:attrName>style.visibility</p:attrName>
                                        </p:attrNameLst>
                                      </p:cBhvr>
                                      <p:to>
                                        <p:strVal val="visible"/>
                                      </p:to>
                                    </p:set>
                                    <p:anim calcmode="lin" valueType="num">
                                      <p:cBhvr>
                                        <p:cTn id="68" dur="500" fill="hold"/>
                                        <p:tgtEl>
                                          <p:spTgt spid="2">
                                            <p:txEl>
                                              <p:pRg st="2" end="2"/>
                                            </p:txEl>
                                          </p:spTgt>
                                        </p:tgtEl>
                                        <p:attrNameLst>
                                          <p:attrName>ppt_w</p:attrName>
                                        </p:attrNameLst>
                                      </p:cBhvr>
                                      <p:tavLst>
                                        <p:tav tm="0">
                                          <p:val>
                                            <p:fltVal val="0"/>
                                          </p:val>
                                        </p:tav>
                                        <p:tav tm="100000">
                                          <p:val>
                                            <p:strVal val="#ppt_w"/>
                                          </p:val>
                                        </p:tav>
                                      </p:tavLst>
                                    </p:anim>
                                    <p:anim calcmode="lin" valueType="num">
                                      <p:cBhvr>
                                        <p:cTn id="69" dur="500" fill="hold"/>
                                        <p:tgtEl>
                                          <p:spTgt spid="2">
                                            <p:txEl>
                                              <p:pRg st="2" end="2"/>
                                            </p:txEl>
                                          </p:spTgt>
                                        </p:tgtEl>
                                        <p:attrNameLst>
                                          <p:attrName>ppt_h</p:attrName>
                                        </p:attrNameLst>
                                      </p:cBhvr>
                                      <p:tavLst>
                                        <p:tav tm="0">
                                          <p:val>
                                            <p:fltVal val="0"/>
                                          </p:val>
                                        </p:tav>
                                        <p:tav tm="100000">
                                          <p:val>
                                            <p:strVal val="#ppt_h"/>
                                          </p:val>
                                        </p:tav>
                                      </p:tavLst>
                                    </p:anim>
                                    <p:animEffect transition="in" filter="fade">
                                      <p:cBhvr>
                                        <p:cTn id="70" dur="500"/>
                                        <p:tgtEl>
                                          <p:spTgt spid="2">
                                            <p:txEl>
                                              <p:pRg st="2" end="2"/>
                                            </p:txEl>
                                          </p:spTgt>
                                        </p:tgtEl>
                                      </p:cBhvr>
                                    </p:animEffect>
                                  </p:childTnLst>
                                </p:cTn>
                              </p:par>
                              <p:par>
                                <p:cTn id="71" presetID="53" presetClass="entr" presetSubtype="16" fill="hold" nodeType="withEffect">
                                  <p:stCondLst>
                                    <p:cond delay="0"/>
                                  </p:stCondLst>
                                  <p:childTnLst>
                                    <p:set>
                                      <p:cBhvr>
                                        <p:cTn id="72" dur="1" fill="hold">
                                          <p:stCondLst>
                                            <p:cond delay="0"/>
                                          </p:stCondLst>
                                        </p:cTn>
                                        <p:tgtEl>
                                          <p:spTgt spid="2">
                                            <p:txEl>
                                              <p:pRg st="3" end="3"/>
                                            </p:txEl>
                                          </p:spTgt>
                                        </p:tgtEl>
                                        <p:attrNameLst>
                                          <p:attrName>style.visibility</p:attrName>
                                        </p:attrNameLst>
                                      </p:cBhvr>
                                      <p:to>
                                        <p:strVal val="visible"/>
                                      </p:to>
                                    </p:set>
                                    <p:anim calcmode="lin" valueType="num">
                                      <p:cBhvr>
                                        <p:cTn id="73" dur="500" fill="hold"/>
                                        <p:tgtEl>
                                          <p:spTgt spid="2">
                                            <p:txEl>
                                              <p:pRg st="3" end="3"/>
                                            </p:txEl>
                                          </p:spTgt>
                                        </p:tgtEl>
                                        <p:attrNameLst>
                                          <p:attrName>ppt_w</p:attrName>
                                        </p:attrNameLst>
                                      </p:cBhvr>
                                      <p:tavLst>
                                        <p:tav tm="0">
                                          <p:val>
                                            <p:fltVal val="0"/>
                                          </p:val>
                                        </p:tav>
                                        <p:tav tm="100000">
                                          <p:val>
                                            <p:strVal val="#ppt_w"/>
                                          </p:val>
                                        </p:tav>
                                      </p:tavLst>
                                    </p:anim>
                                    <p:anim calcmode="lin" valueType="num">
                                      <p:cBhvr>
                                        <p:cTn id="74" dur="500" fill="hold"/>
                                        <p:tgtEl>
                                          <p:spTgt spid="2">
                                            <p:txEl>
                                              <p:pRg st="3" end="3"/>
                                            </p:txEl>
                                          </p:spTgt>
                                        </p:tgtEl>
                                        <p:attrNameLst>
                                          <p:attrName>ppt_h</p:attrName>
                                        </p:attrNameLst>
                                      </p:cBhvr>
                                      <p:tavLst>
                                        <p:tav tm="0">
                                          <p:val>
                                            <p:fltVal val="0"/>
                                          </p:val>
                                        </p:tav>
                                        <p:tav tm="100000">
                                          <p:val>
                                            <p:strVal val="#ppt_h"/>
                                          </p:val>
                                        </p:tav>
                                      </p:tavLst>
                                    </p:anim>
                                    <p:animEffect transition="in" filter="fade">
                                      <p:cBhvr>
                                        <p:cTn id="75" dur="500"/>
                                        <p:tgtEl>
                                          <p:spTgt spid="2">
                                            <p:txEl>
                                              <p:pRg st="3" end="3"/>
                                            </p:txEl>
                                          </p:spTgt>
                                        </p:tgtEl>
                                      </p:cBhvr>
                                    </p:animEffect>
                                  </p:childTnLst>
                                </p:cTn>
                              </p:par>
                              <p:par>
                                <p:cTn id="76" presetID="53" presetClass="exit" presetSubtype="32" fill="hold" nodeType="withEffect">
                                  <p:stCondLst>
                                    <p:cond delay="1000"/>
                                  </p:stCondLst>
                                  <p:childTnLst>
                                    <p:anim calcmode="lin" valueType="num">
                                      <p:cBhvr>
                                        <p:cTn id="77" dur="2000"/>
                                        <p:tgtEl>
                                          <p:spTgt spid="5"/>
                                        </p:tgtEl>
                                        <p:attrNameLst>
                                          <p:attrName>ppt_w</p:attrName>
                                        </p:attrNameLst>
                                      </p:cBhvr>
                                      <p:tavLst>
                                        <p:tav tm="0">
                                          <p:val>
                                            <p:strVal val="ppt_w"/>
                                          </p:val>
                                        </p:tav>
                                        <p:tav tm="100000">
                                          <p:val>
                                            <p:fltVal val="0"/>
                                          </p:val>
                                        </p:tav>
                                      </p:tavLst>
                                    </p:anim>
                                    <p:anim calcmode="lin" valueType="num">
                                      <p:cBhvr>
                                        <p:cTn id="78" dur="2000"/>
                                        <p:tgtEl>
                                          <p:spTgt spid="5"/>
                                        </p:tgtEl>
                                        <p:attrNameLst>
                                          <p:attrName>ppt_h</p:attrName>
                                        </p:attrNameLst>
                                      </p:cBhvr>
                                      <p:tavLst>
                                        <p:tav tm="0">
                                          <p:val>
                                            <p:strVal val="ppt_h"/>
                                          </p:val>
                                        </p:tav>
                                        <p:tav tm="100000">
                                          <p:val>
                                            <p:fltVal val="0"/>
                                          </p:val>
                                        </p:tav>
                                      </p:tavLst>
                                    </p:anim>
                                    <p:animEffect transition="out" filter="fade">
                                      <p:cBhvr>
                                        <p:cTn id="79" dur="2000"/>
                                        <p:tgtEl>
                                          <p:spTgt spid="5"/>
                                        </p:tgtEl>
                                      </p:cBhvr>
                                    </p:animEffect>
                                    <p:set>
                                      <p:cBhvr>
                                        <p:cTn id="80" dur="1" fill="hold">
                                          <p:stCondLst>
                                            <p:cond delay="1999"/>
                                          </p:stCondLst>
                                        </p:cTn>
                                        <p:tgtEl>
                                          <p:spTgt spid="5"/>
                                        </p:tgtEl>
                                        <p:attrNameLst>
                                          <p:attrName>style.visibility</p:attrName>
                                        </p:attrNameLst>
                                      </p:cBhvr>
                                      <p:to>
                                        <p:strVal val="hidden"/>
                                      </p:to>
                                    </p:set>
                                  </p:childTnLst>
                                </p:cTn>
                              </p:par>
                              <p:par>
                                <p:cTn id="81" presetID="53" presetClass="exit" presetSubtype="32" fill="hold" nodeType="withEffect">
                                  <p:stCondLst>
                                    <p:cond delay="1000"/>
                                  </p:stCondLst>
                                  <p:childTnLst>
                                    <p:anim calcmode="lin" valueType="num">
                                      <p:cBhvr>
                                        <p:cTn id="82" dur="2000"/>
                                        <p:tgtEl>
                                          <p:spTgt spid="2">
                                            <p:txEl>
                                              <p:pRg st="0" end="0"/>
                                            </p:txEl>
                                          </p:spTgt>
                                        </p:tgtEl>
                                        <p:attrNameLst>
                                          <p:attrName>ppt_w</p:attrName>
                                        </p:attrNameLst>
                                      </p:cBhvr>
                                      <p:tavLst>
                                        <p:tav tm="0">
                                          <p:val>
                                            <p:strVal val="ppt_w"/>
                                          </p:val>
                                        </p:tav>
                                        <p:tav tm="100000">
                                          <p:val>
                                            <p:fltVal val="0"/>
                                          </p:val>
                                        </p:tav>
                                      </p:tavLst>
                                    </p:anim>
                                    <p:anim calcmode="lin" valueType="num">
                                      <p:cBhvr>
                                        <p:cTn id="83" dur="2000"/>
                                        <p:tgtEl>
                                          <p:spTgt spid="2">
                                            <p:txEl>
                                              <p:pRg st="0" end="0"/>
                                            </p:txEl>
                                          </p:spTgt>
                                        </p:tgtEl>
                                        <p:attrNameLst>
                                          <p:attrName>ppt_h</p:attrName>
                                        </p:attrNameLst>
                                      </p:cBhvr>
                                      <p:tavLst>
                                        <p:tav tm="0">
                                          <p:val>
                                            <p:strVal val="ppt_h"/>
                                          </p:val>
                                        </p:tav>
                                        <p:tav tm="100000">
                                          <p:val>
                                            <p:fltVal val="0"/>
                                          </p:val>
                                        </p:tav>
                                      </p:tavLst>
                                    </p:anim>
                                    <p:animEffect transition="out" filter="fade">
                                      <p:cBhvr>
                                        <p:cTn id="84" dur="2000"/>
                                        <p:tgtEl>
                                          <p:spTgt spid="2">
                                            <p:txEl>
                                              <p:pRg st="0" end="0"/>
                                            </p:txEl>
                                          </p:spTgt>
                                        </p:tgtEl>
                                      </p:cBhvr>
                                    </p:animEffect>
                                    <p:set>
                                      <p:cBhvr>
                                        <p:cTn id="85" dur="1" fill="hold">
                                          <p:stCondLst>
                                            <p:cond delay="1999"/>
                                          </p:stCondLst>
                                        </p:cTn>
                                        <p:tgtEl>
                                          <p:spTgt spid="2">
                                            <p:txEl>
                                              <p:pRg st="0" end="0"/>
                                            </p:txEl>
                                          </p:spTgt>
                                        </p:tgtEl>
                                        <p:attrNameLst>
                                          <p:attrName>style.visibility</p:attrName>
                                        </p:attrNameLst>
                                      </p:cBhvr>
                                      <p:to>
                                        <p:strVal val="hidden"/>
                                      </p:to>
                                    </p:set>
                                  </p:childTnLst>
                                </p:cTn>
                              </p:par>
                              <p:par>
                                <p:cTn id="86" presetID="53" presetClass="exit" presetSubtype="32" fill="hold" nodeType="withEffect">
                                  <p:stCondLst>
                                    <p:cond delay="1000"/>
                                  </p:stCondLst>
                                  <p:childTnLst>
                                    <p:anim calcmode="lin" valueType="num">
                                      <p:cBhvr>
                                        <p:cTn id="87" dur="2000"/>
                                        <p:tgtEl>
                                          <p:spTgt spid="2">
                                            <p:txEl>
                                              <p:pRg st="1" end="1"/>
                                            </p:txEl>
                                          </p:spTgt>
                                        </p:tgtEl>
                                        <p:attrNameLst>
                                          <p:attrName>ppt_w</p:attrName>
                                        </p:attrNameLst>
                                      </p:cBhvr>
                                      <p:tavLst>
                                        <p:tav tm="0">
                                          <p:val>
                                            <p:strVal val="ppt_w"/>
                                          </p:val>
                                        </p:tav>
                                        <p:tav tm="100000">
                                          <p:val>
                                            <p:fltVal val="0"/>
                                          </p:val>
                                        </p:tav>
                                      </p:tavLst>
                                    </p:anim>
                                    <p:anim calcmode="lin" valueType="num">
                                      <p:cBhvr>
                                        <p:cTn id="88" dur="2000"/>
                                        <p:tgtEl>
                                          <p:spTgt spid="2">
                                            <p:txEl>
                                              <p:pRg st="1" end="1"/>
                                            </p:txEl>
                                          </p:spTgt>
                                        </p:tgtEl>
                                        <p:attrNameLst>
                                          <p:attrName>ppt_h</p:attrName>
                                        </p:attrNameLst>
                                      </p:cBhvr>
                                      <p:tavLst>
                                        <p:tav tm="0">
                                          <p:val>
                                            <p:strVal val="ppt_h"/>
                                          </p:val>
                                        </p:tav>
                                        <p:tav tm="100000">
                                          <p:val>
                                            <p:fltVal val="0"/>
                                          </p:val>
                                        </p:tav>
                                      </p:tavLst>
                                    </p:anim>
                                    <p:animEffect transition="out" filter="fade">
                                      <p:cBhvr>
                                        <p:cTn id="89" dur="2000"/>
                                        <p:tgtEl>
                                          <p:spTgt spid="2">
                                            <p:txEl>
                                              <p:pRg st="1" end="1"/>
                                            </p:txEl>
                                          </p:spTgt>
                                        </p:tgtEl>
                                      </p:cBhvr>
                                    </p:animEffect>
                                    <p:set>
                                      <p:cBhvr>
                                        <p:cTn id="90" dur="1" fill="hold">
                                          <p:stCondLst>
                                            <p:cond delay="1999"/>
                                          </p:stCondLst>
                                        </p:cTn>
                                        <p:tgtEl>
                                          <p:spTgt spid="2">
                                            <p:txEl>
                                              <p:pRg st="1" end="1"/>
                                            </p:txEl>
                                          </p:spTgt>
                                        </p:tgtEl>
                                        <p:attrNameLst>
                                          <p:attrName>style.visibility</p:attrName>
                                        </p:attrNameLst>
                                      </p:cBhvr>
                                      <p:to>
                                        <p:strVal val="hidden"/>
                                      </p:to>
                                    </p:set>
                                  </p:childTnLst>
                                </p:cTn>
                              </p:par>
                              <p:par>
                                <p:cTn id="91" presetID="53" presetClass="exit" presetSubtype="32" fill="hold" nodeType="withEffect">
                                  <p:stCondLst>
                                    <p:cond delay="1000"/>
                                  </p:stCondLst>
                                  <p:childTnLst>
                                    <p:anim calcmode="lin" valueType="num">
                                      <p:cBhvr>
                                        <p:cTn id="92" dur="2000"/>
                                        <p:tgtEl>
                                          <p:spTgt spid="2">
                                            <p:txEl>
                                              <p:pRg st="2" end="2"/>
                                            </p:txEl>
                                          </p:spTgt>
                                        </p:tgtEl>
                                        <p:attrNameLst>
                                          <p:attrName>ppt_w</p:attrName>
                                        </p:attrNameLst>
                                      </p:cBhvr>
                                      <p:tavLst>
                                        <p:tav tm="0">
                                          <p:val>
                                            <p:strVal val="ppt_w"/>
                                          </p:val>
                                        </p:tav>
                                        <p:tav tm="100000">
                                          <p:val>
                                            <p:fltVal val="0"/>
                                          </p:val>
                                        </p:tav>
                                      </p:tavLst>
                                    </p:anim>
                                    <p:anim calcmode="lin" valueType="num">
                                      <p:cBhvr>
                                        <p:cTn id="93" dur="2000"/>
                                        <p:tgtEl>
                                          <p:spTgt spid="2">
                                            <p:txEl>
                                              <p:pRg st="2" end="2"/>
                                            </p:txEl>
                                          </p:spTgt>
                                        </p:tgtEl>
                                        <p:attrNameLst>
                                          <p:attrName>ppt_h</p:attrName>
                                        </p:attrNameLst>
                                      </p:cBhvr>
                                      <p:tavLst>
                                        <p:tav tm="0">
                                          <p:val>
                                            <p:strVal val="ppt_h"/>
                                          </p:val>
                                        </p:tav>
                                        <p:tav tm="100000">
                                          <p:val>
                                            <p:fltVal val="0"/>
                                          </p:val>
                                        </p:tav>
                                      </p:tavLst>
                                    </p:anim>
                                    <p:animEffect transition="out" filter="fade">
                                      <p:cBhvr>
                                        <p:cTn id="94" dur="2000"/>
                                        <p:tgtEl>
                                          <p:spTgt spid="2">
                                            <p:txEl>
                                              <p:pRg st="2" end="2"/>
                                            </p:txEl>
                                          </p:spTgt>
                                        </p:tgtEl>
                                      </p:cBhvr>
                                    </p:animEffect>
                                    <p:set>
                                      <p:cBhvr>
                                        <p:cTn id="95" dur="1" fill="hold">
                                          <p:stCondLst>
                                            <p:cond delay="1999"/>
                                          </p:stCondLst>
                                        </p:cTn>
                                        <p:tgtEl>
                                          <p:spTgt spid="2">
                                            <p:txEl>
                                              <p:pRg st="2" end="2"/>
                                            </p:txEl>
                                          </p:spTgt>
                                        </p:tgtEl>
                                        <p:attrNameLst>
                                          <p:attrName>style.visibility</p:attrName>
                                        </p:attrNameLst>
                                      </p:cBhvr>
                                      <p:to>
                                        <p:strVal val="hidden"/>
                                      </p:to>
                                    </p:set>
                                  </p:childTnLst>
                                </p:cTn>
                              </p:par>
                              <p:par>
                                <p:cTn id="96" presetID="53" presetClass="exit" presetSubtype="32" fill="hold" nodeType="withEffect">
                                  <p:stCondLst>
                                    <p:cond delay="1000"/>
                                  </p:stCondLst>
                                  <p:childTnLst>
                                    <p:anim calcmode="lin" valueType="num">
                                      <p:cBhvr>
                                        <p:cTn id="97" dur="2000"/>
                                        <p:tgtEl>
                                          <p:spTgt spid="2">
                                            <p:txEl>
                                              <p:pRg st="3" end="3"/>
                                            </p:txEl>
                                          </p:spTgt>
                                        </p:tgtEl>
                                        <p:attrNameLst>
                                          <p:attrName>ppt_w</p:attrName>
                                        </p:attrNameLst>
                                      </p:cBhvr>
                                      <p:tavLst>
                                        <p:tav tm="0">
                                          <p:val>
                                            <p:strVal val="ppt_w"/>
                                          </p:val>
                                        </p:tav>
                                        <p:tav tm="100000">
                                          <p:val>
                                            <p:fltVal val="0"/>
                                          </p:val>
                                        </p:tav>
                                      </p:tavLst>
                                    </p:anim>
                                    <p:anim calcmode="lin" valueType="num">
                                      <p:cBhvr>
                                        <p:cTn id="98" dur="2000"/>
                                        <p:tgtEl>
                                          <p:spTgt spid="2">
                                            <p:txEl>
                                              <p:pRg st="3" end="3"/>
                                            </p:txEl>
                                          </p:spTgt>
                                        </p:tgtEl>
                                        <p:attrNameLst>
                                          <p:attrName>ppt_h</p:attrName>
                                        </p:attrNameLst>
                                      </p:cBhvr>
                                      <p:tavLst>
                                        <p:tav tm="0">
                                          <p:val>
                                            <p:strVal val="ppt_h"/>
                                          </p:val>
                                        </p:tav>
                                        <p:tav tm="100000">
                                          <p:val>
                                            <p:fltVal val="0"/>
                                          </p:val>
                                        </p:tav>
                                      </p:tavLst>
                                    </p:anim>
                                    <p:animEffect transition="out" filter="fade">
                                      <p:cBhvr>
                                        <p:cTn id="99" dur="2000"/>
                                        <p:tgtEl>
                                          <p:spTgt spid="2">
                                            <p:txEl>
                                              <p:pRg st="3" end="3"/>
                                            </p:txEl>
                                          </p:spTgt>
                                        </p:tgtEl>
                                      </p:cBhvr>
                                    </p:animEffect>
                                    <p:set>
                                      <p:cBhvr>
                                        <p:cTn id="100" dur="1" fill="hold">
                                          <p:stCondLst>
                                            <p:cond delay="1999"/>
                                          </p:stCondLst>
                                        </p:cTn>
                                        <p:tgtEl>
                                          <p:spTgt spid="2">
                                            <p:txEl>
                                              <p:pRg st="3" end="3"/>
                                            </p:txEl>
                                          </p:spTgt>
                                        </p:tgtEl>
                                        <p:attrNameLst>
                                          <p:attrName>style.visibility</p:attrName>
                                        </p:attrNameLst>
                                      </p:cBhvr>
                                      <p:to>
                                        <p:strVal val="hidden"/>
                                      </p:to>
                                    </p:set>
                                  </p:childTnLst>
                                </p:cTn>
                              </p:par>
                            </p:childTnLst>
                          </p:cTn>
                        </p:par>
                      </p:childTnLst>
                    </p:cTn>
                  </p:par>
                  <p:par>
                    <p:cTn id="101" fill="hold">
                      <p:stCondLst>
                        <p:cond delay="indefinite"/>
                      </p:stCondLst>
                      <p:childTnLst>
                        <p:par>
                          <p:cTn id="102" fill="hold">
                            <p:stCondLst>
                              <p:cond delay="0"/>
                            </p:stCondLst>
                            <p:childTnLst>
                              <p:par>
                                <p:cTn id="103" presetID="21" presetClass="entr" presetSubtype="1" fill="hold" nodeType="clickEffect">
                                  <p:stCondLst>
                                    <p:cond delay="0"/>
                                  </p:stCondLst>
                                  <p:childTnLst>
                                    <p:set>
                                      <p:cBhvr>
                                        <p:cTn id="104" dur="1" fill="hold">
                                          <p:stCondLst>
                                            <p:cond delay="0"/>
                                          </p:stCondLst>
                                        </p:cTn>
                                        <p:tgtEl>
                                          <p:spTgt spid="8"/>
                                        </p:tgtEl>
                                        <p:attrNameLst>
                                          <p:attrName>style.visibility</p:attrName>
                                        </p:attrNameLst>
                                      </p:cBhvr>
                                      <p:to>
                                        <p:strVal val="visible"/>
                                      </p:to>
                                    </p:set>
                                    <p:animEffect transition="in" filter="wheel(1)">
                                      <p:cBhvr>
                                        <p:cTn id="105" dur="1000"/>
                                        <p:tgtEl>
                                          <p:spTgt spid="8"/>
                                        </p:tgtEl>
                                      </p:cBhvr>
                                    </p:animEffect>
                                  </p:childTnLst>
                                </p:cTn>
                              </p:par>
                              <p:par>
                                <p:cTn id="106" presetID="21" presetClass="entr" presetSubtype="1" fill="hold" grpId="0" nodeType="withEffect">
                                  <p:stCondLst>
                                    <p:cond delay="0"/>
                                  </p:stCondLst>
                                  <p:childTnLst>
                                    <p:set>
                                      <p:cBhvr>
                                        <p:cTn id="107" dur="1" fill="hold">
                                          <p:stCondLst>
                                            <p:cond delay="0"/>
                                          </p:stCondLst>
                                        </p:cTn>
                                        <p:tgtEl>
                                          <p:spTgt spid="9"/>
                                        </p:tgtEl>
                                        <p:attrNameLst>
                                          <p:attrName>style.visibility</p:attrName>
                                        </p:attrNameLst>
                                      </p:cBhvr>
                                      <p:to>
                                        <p:strVal val="visible"/>
                                      </p:to>
                                    </p:set>
                                    <p:animEffect transition="in" filter="wheel(1)">
                                      <p:cBhvr>
                                        <p:cTn id="108"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3249" name="Picture 4"/>
          <p:cNvPicPr>
            <a:picLocks noChangeAspect="1" noChangeArrowheads="1"/>
          </p:cNvPicPr>
          <p:nvPr/>
        </p:nvPicPr>
        <p:blipFill>
          <a:blip r:embed="rId2" cstate="screen"/>
          <a:srcRect/>
          <a:stretch>
            <a:fillRect/>
          </a:stretch>
        </p:blipFill>
        <p:spPr bwMode="auto">
          <a:xfrm>
            <a:off x="-136733" y="-76200"/>
            <a:ext cx="9356933" cy="5214541"/>
          </a:xfrm>
          <a:prstGeom prst="rect">
            <a:avLst/>
          </a:prstGeom>
          <a:noFill/>
          <a:ln w="9525">
            <a:noFill/>
            <a:miter lim="800000"/>
            <a:headEnd/>
            <a:tailEnd/>
          </a:ln>
        </p:spPr>
      </p:pic>
      <p:sp>
        <p:nvSpPr>
          <p:cNvPr id="11" name="Rounded Rectangle 8"/>
          <p:cNvSpPr/>
          <p:nvPr/>
        </p:nvSpPr>
        <p:spPr>
          <a:xfrm>
            <a:off x="0" y="4419600"/>
            <a:ext cx="9144000" cy="2438400"/>
          </a:xfrm>
          <a:prstGeom prst="roundRect">
            <a:avLst/>
          </a:prstGeom>
          <a:solidFill>
            <a:schemeClr val="bg2">
              <a:lumMod val="75000"/>
            </a:schemeClr>
          </a:solidFill>
          <a:ln>
            <a:solidFill>
              <a:srgbClr val="0070C0"/>
            </a:solidFill>
          </a:ln>
          <a:effectLst>
            <a:outerShdw blurRad="50800" dist="38100" dir="2700000" algn="tl" rotWithShape="0">
              <a:prstClr val="black">
                <a:alpha val="40000"/>
              </a:prstClr>
            </a:out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TW" altLang="zh-TW">
              <a:solidFill>
                <a:srgbClr val="FFFFFF"/>
              </a:solidFill>
            </a:endParaRPr>
          </a:p>
        </p:txBody>
      </p:sp>
      <p:sp>
        <p:nvSpPr>
          <p:cNvPr id="13" name="文字方塊 12"/>
          <p:cNvSpPr txBox="1">
            <a:spLocks noChangeArrowheads="1"/>
          </p:cNvSpPr>
          <p:nvPr/>
        </p:nvSpPr>
        <p:spPr bwMode="auto">
          <a:xfrm>
            <a:off x="152400" y="304800"/>
            <a:ext cx="3124200" cy="708025"/>
          </a:xfrm>
          <a:prstGeom prst="rect">
            <a:avLst/>
          </a:prstGeom>
          <a:noFill/>
          <a:ln w="9525">
            <a:noFill/>
            <a:miter lim="800000"/>
            <a:headEnd/>
            <a:tailEnd/>
          </a:ln>
        </p:spPr>
        <p:txBody>
          <a:bodyPr>
            <a:spAutoFit/>
          </a:bodyPr>
          <a:lstStyle/>
          <a:p>
            <a:r>
              <a:rPr lang="en-US" altLang="zh-TW" sz="4000" b="1" dirty="0">
                <a:solidFill>
                  <a:srgbClr val="C00000"/>
                </a:solidFill>
                <a:latin typeface="Calibri" panose="020F0502020204030204" pitchFamily="34" charset="0"/>
              </a:rPr>
              <a:t>- $$$</a:t>
            </a:r>
            <a:endParaRPr lang="zh-TW" altLang="en-US" sz="4000" b="1" dirty="0">
              <a:solidFill>
                <a:srgbClr val="C00000"/>
              </a:solidFill>
              <a:latin typeface="Calibri" panose="020F0502020204030204" pitchFamily="34" charset="0"/>
            </a:endParaRPr>
          </a:p>
        </p:txBody>
      </p:sp>
      <p:pic>
        <p:nvPicPr>
          <p:cNvPr id="14" name="Picture 2" descr="C:\Users\user\Desktop\cashback.jpg.png"/>
          <p:cNvPicPr>
            <a:picLocks noChangeAspect="1" noChangeArrowheads="1"/>
          </p:cNvPicPr>
          <p:nvPr/>
        </p:nvPicPr>
        <p:blipFill>
          <a:blip r:embed="rId3" cstate="screen"/>
          <a:srcRect/>
          <a:stretch>
            <a:fillRect/>
          </a:stretch>
        </p:blipFill>
        <p:spPr bwMode="auto">
          <a:xfrm>
            <a:off x="7912100" y="203200"/>
            <a:ext cx="1155700" cy="558800"/>
          </a:xfrm>
          <a:prstGeom prst="rect">
            <a:avLst/>
          </a:prstGeom>
          <a:ln>
            <a:noFill/>
          </a:ln>
          <a:effectLst>
            <a:outerShdw blurRad="292100" dist="139700" dir="2700000" algn="tl" rotWithShape="0">
              <a:srgbClr val="333333">
                <a:alpha val="65000"/>
              </a:srgbClr>
            </a:outerShdw>
          </a:effectLst>
        </p:spPr>
      </p:pic>
      <p:sp>
        <p:nvSpPr>
          <p:cNvPr id="15" name="文字方塊 14"/>
          <p:cNvSpPr txBox="1"/>
          <p:nvPr/>
        </p:nvSpPr>
        <p:spPr>
          <a:xfrm>
            <a:off x="5486400" y="457200"/>
            <a:ext cx="2698750" cy="769938"/>
          </a:xfrm>
          <a:prstGeom prst="rect">
            <a:avLst/>
          </a:prstGeom>
          <a:noFill/>
        </p:spPr>
        <p:txBody>
          <a:bodyPr wrap="square">
            <a:spAutoFit/>
          </a:bodyPr>
          <a:lstStyle/>
          <a:p>
            <a:pPr algn="ctr"/>
            <a:r>
              <a:rPr lang="en-US" altLang="zh-TW" sz="4400" b="1" dirty="0">
                <a:solidFill>
                  <a:prstClr val="white"/>
                </a:solidFill>
                <a:latin typeface="Calibri" panose="020F0502020204030204" pitchFamily="34" charset="0"/>
              </a:rPr>
              <a:t>BV / IBV</a:t>
            </a:r>
            <a:r>
              <a:rPr lang="en-US" altLang="zh-TW" b="1" dirty="0">
                <a:solidFill>
                  <a:prstClr val="white"/>
                </a:solidFill>
                <a:latin typeface="Calibri" panose="020F0502020204030204" pitchFamily="34" charset="0"/>
              </a:rPr>
              <a:t> </a:t>
            </a:r>
            <a:endParaRPr lang="zh-TW" altLang="en-US" b="1" dirty="0">
              <a:solidFill>
                <a:prstClr val="white"/>
              </a:solidFill>
              <a:latin typeface="Calibri" panose="020F0502020204030204" pitchFamily="34" charset="0"/>
            </a:endParaRPr>
          </a:p>
        </p:txBody>
      </p:sp>
      <p:pic>
        <p:nvPicPr>
          <p:cNvPr id="16" name="Picture 1"/>
          <p:cNvPicPr>
            <a:picLocks noChangeAspect="1" noChangeArrowheads="1"/>
          </p:cNvPicPr>
          <p:nvPr/>
        </p:nvPicPr>
        <p:blipFill>
          <a:blip r:embed="rId4" cstate="screen"/>
          <a:srcRect/>
          <a:stretch>
            <a:fillRect/>
          </a:stretch>
        </p:blipFill>
        <p:spPr bwMode="auto">
          <a:xfrm>
            <a:off x="6248400" y="1909763"/>
            <a:ext cx="2743200" cy="1976437"/>
          </a:xfrm>
          <a:prstGeom prst="rect">
            <a:avLst/>
          </a:prstGeom>
          <a:ln>
            <a:noFill/>
          </a:ln>
          <a:effectLst>
            <a:outerShdw blurRad="292100" dist="139700" dir="2700000" algn="tl" rotWithShape="0">
              <a:srgbClr val="333333">
                <a:alpha val="65000"/>
              </a:srgbClr>
            </a:outerShdw>
          </a:effectLst>
        </p:spPr>
      </p:pic>
      <p:sp>
        <p:nvSpPr>
          <p:cNvPr id="17" name="文字方塊 16"/>
          <p:cNvSpPr txBox="1"/>
          <p:nvPr/>
        </p:nvSpPr>
        <p:spPr>
          <a:xfrm>
            <a:off x="6096000" y="-76200"/>
            <a:ext cx="1828800" cy="762000"/>
          </a:xfrm>
          <a:prstGeom prst="rect">
            <a:avLst/>
          </a:prstGeom>
          <a:noFill/>
        </p:spPr>
        <p:txBody>
          <a:bodyPr>
            <a:spAutoFit/>
          </a:bodyPr>
          <a:lstStyle/>
          <a:p>
            <a:r>
              <a:rPr lang="en-US" altLang="zh-TW" sz="4400" b="1" dirty="0">
                <a:solidFill>
                  <a:prstClr val="white"/>
                </a:solidFill>
                <a:latin typeface="Calibri" panose="020F0502020204030204" pitchFamily="34" charset="0"/>
              </a:rPr>
              <a:t>MPCP</a:t>
            </a:r>
            <a:endParaRPr lang="zh-TW" altLang="en-US" sz="4400" b="1" dirty="0">
              <a:solidFill>
                <a:prstClr val="white"/>
              </a:solidFill>
              <a:latin typeface="Calibri" panose="020F0502020204030204" pitchFamily="34" charset="0"/>
            </a:endParaRPr>
          </a:p>
        </p:txBody>
      </p:sp>
      <p:sp>
        <p:nvSpPr>
          <p:cNvPr id="12" name="文字方塊 11"/>
          <p:cNvSpPr txBox="1"/>
          <p:nvPr/>
        </p:nvSpPr>
        <p:spPr>
          <a:xfrm>
            <a:off x="228600" y="4508480"/>
            <a:ext cx="7543800" cy="2185214"/>
          </a:xfrm>
          <a:prstGeom prst="rect">
            <a:avLst/>
          </a:prstGeom>
          <a:noFill/>
        </p:spPr>
        <p:txBody>
          <a:bodyPr wrap="square" rtlCol="0">
            <a:spAutoFit/>
          </a:bodyPr>
          <a:lstStyle/>
          <a:p>
            <a:r>
              <a:rPr lang="zh-TW" altLang="en-US" sz="3600" dirty="0">
                <a:solidFill>
                  <a:prstClr val="white"/>
                </a:solidFill>
                <a:latin typeface="Calibri" pitchFamily="34" charset="0"/>
                <a:ea typeface="華康儷中黑" pitchFamily="49" charset="-120"/>
              </a:rPr>
              <a:t>購物年金 </a:t>
            </a:r>
            <a:r>
              <a:rPr lang="en-US" altLang="zh-TW" sz="3600" dirty="0">
                <a:solidFill>
                  <a:prstClr val="white"/>
                </a:solidFill>
                <a:latin typeface="Calibri" pitchFamily="34" charset="0"/>
                <a:ea typeface="華康儷中黑" pitchFamily="49" charset="-120"/>
              </a:rPr>
              <a:t>- </a:t>
            </a:r>
            <a:r>
              <a:rPr lang="zh-TW" altLang="en-US" sz="3600" dirty="0">
                <a:solidFill>
                  <a:prstClr val="white"/>
                </a:solidFill>
                <a:latin typeface="Calibri" pitchFamily="34" charset="0"/>
                <a:ea typeface="華康儷中黑" pitchFamily="49" charset="-120"/>
              </a:rPr>
              <a:t>精明消費  作出選擇</a:t>
            </a:r>
            <a:endParaRPr lang="en-US" altLang="zh-TW" sz="3600" dirty="0">
              <a:solidFill>
                <a:prstClr val="white"/>
              </a:solidFill>
              <a:latin typeface="Calibri" pitchFamily="34" charset="0"/>
              <a:ea typeface="華康儷中黑" pitchFamily="49" charset="-120"/>
            </a:endParaRPr>
          </a:p>
          <a:p>
            <a:r>
              <a:rPr lang="zh-TW" altLang="en-US" sz="3600" dirty="0">
                <a:solidFill>
                  <a:prstClr val="white"/>
                </a:solidFill>
                <a:latin typeface="Calibri" pitchFamily="34" charset="0"/>
                <a:ea typeface="華康儷中黑" pitchFamily="49" charset="-120"/>
              </a:rPr>
              <a:t>把消費轉成投資  賺取永續性收入</a:t>
            </a:r>
            <a:endParaRPr lang="en-US" altLang="zh-TW" sz="3600" dirty="0">
              <a:solidFill>
                <a:prstClr val="white"/>
              </a:solidFill>
              <a:latin typeface="Calibri" pitchFamily="34" charset="0"/>
              <a:ea typeface="華康儷中黑" pitchFamily="49" charset="-120"/>
            </a:endParaRPr>
          </a:p>
          <a:p>
            <a:r>
              <a:rPr lang="en-US" altLang="zh-TW" sz="3200" dirty="0">
                <a:solidFill>
                  <a:prstClr val="white"/>
                </a:solidFill>
                <a:latin typeface="Calibri" pitchFamily="34" charset="0"/>
                <a:ea typeface="華康儷中黑" pitchFamily="49" charset="-120"/>
              </a:rPr>
              <a:t>Shopping Annuity - Shop Smart</a:t>
            </a:r>
          </a:p>
          <a:p>
            <a:r>
              <a:rPr lang="en-US" altLang="zh-TW" sz="3200" dirty="0">
                <a:solidFill>
                  <a:prstClr val="white"/>
                </a:solidFill>
                <a:latin typeface="Calibri" pitchFamily="34" charset="0"/>
                <a:ea typeface="華康儷中黑" pitchFamily="49" charset="-120"/>
              </a:rPr>
              <a:t>Turn Spending into Residual Income </a:t>
            </a:r>
          </a:p>
        </p:txBody>
      </p:sp>
    </p:spTree>
    <p:extLst>
      <p:ext uri="{BB962C8B-B14F-4D97-AF65-F5344CB8AC3E}">
        <p14:creationId xmlns:p14="http://schemas.microsoft.com/office/powerpoint/2010/main" val="28379499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ox(in)">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ox(in)">
                                      <p:cBhvr>
                                        <p:cTn id="12" dur="500"/>
                                        <p:tgtEl>
                                          <p:spTgt spid="14"/>
                                        </p:tgtEl>
                                      </p:cBhvr>
                                    </p:animEffect>
                                  </p:childTnLst>
                                </p:cTn>
                              </p:par>
                              <p:par>
                                <p:cTn id="13" presetID="4" presetClass="entr" presetSubtype="16"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box(in)">
                                      <p:cBhvr>
                                        <p:cTn id="15" dur="500"/>
                                        <p:tgtEl>
                                          <p:spTgt spid="15"/>
                                        </p:tgtEl>
                                      </p:cBhvr>
                                    </p:animEffect>
                                  </p:childTnLst>
                                </p:cTn>
                              </p:par>
                              <p:par>
                                <p:cTn id="16" presetID="4" presetClass="entr" presetSubtype="16" fill="hold"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box(in)">
                                      <p:cBhvr>
                                        <p:cTn id="18" dur="500"/>
                                        <p:tgtEl>
                                          <p:spTgt spid="16"/>
                                        </p:tgtEl>
                                      </p:cBhvr>
                                    </p:animEffect>
                                  </p:childTnLst>
                                </p:cTn>
                              </p:par>
                              <p:par>
                                <p:cTn id="19" presetID="4" presetClass="entr" presetSubtype="16"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box(in)">
                                      <p:cBhvr>
                                        <p:cTn id="2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P spid="17"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509826" y="4998569"/>
            <a:ext cx="4114800" cy="769441"/>
          </a:xfrm>
          <a:prstGeom prst="rect">
            <a:avLst/>
          </a:prstGeom>
          <a:noFill/>
        </p:spPr>
        <p:txBody>
          <a:bodyPr wrap="square" rtlCol="0">
            <a:spAutoFit/>
          </a:bodyPr>
          <a:lstStyle/>
          <a:p>
            <a:pPr algn="ctr" fontAlgn="auto">
              <a:spcBef>
                <a:spcPts val="0"/>
              </a:spcBef>
              <a:spcAft>
                <a:spcPts val="0"/>
              </a:spcAft>
            </a:pPr>
            <a:r>
              <a:rPr lang="en-US" altLang="zh-TW" sz="2200" b="1" dirty="0">
                <a:solidFill>
                  <a:srgbClr val="B9C62E"/>
                </a:solidFill>
                <a:latin typeface="Arial Narrow" pitchFamily="34" charset="0"/>
                <a:ea typeface="華康儷中黑" pitchFamily="49" charset="-120"/>
              </a:rPr>
              <a:t>20</a:t>
            </a:r>
            <a:r>
              <a:rPr lang="en-US" altLang="zh-TW" sz="2200" b="1" dirty="0">
                <a:solidFill>
                  <a:srgbClr val="50CFFF"/>
                </a:solidFill>
                <a:latin typeface="Arial Narrow" pitchFamily="34" charset="0"/>
                <a:ea typeface="華康儷中黑" pitchFamily="49" charset="-120"/>
              </a:rPr>
              <a:t>14</a:t>
            </a:r>
            <a:r>
              <a:rPr lang="zh-TW" altLang="en-US" sz="2200" dirty="0">
                <a:solidFill>
                  <a:prstClr val="black">
                    <a:lumMod val="85000"/>
                    <a:lumOff val="15000"/>
                  </a:prstClr>
                </a:solidFill>
                <a:latin typeface="Avenir 45 Book" pitchFamily="50" charset="0"/>
                <a:ea typeface="華康儷中黑" pitchFamily="49" charset="-120"/>
              </a:rPr>
              <a:t>美安香港年會</a:t>
            </a:r>
            <a:endParaRPr lang="en-US" altLang="zh-TW" sz="2200" dirty="0">
              <a:solidFill>
                <a:prstClr val="black">
                  <a:lumMod val="85000"/>
                  <a:lumOff val="15000"/>
                </a:prstClr>
              </a:solidFill>
              <a:latin typeface="Avenir 45 Book" pitchFamily="50" charset="0"/>
              <a:ea typeface="華康儷中黑" pitchFamily="49" charset="-120"/>
            </a:endParaRPr>
          </a:p>
          <a:p>
            <a:pPr algn="ctr" fontAlgn="auto">
              <a:spcBef>
                <a:spcPts val="0"/>
              </a:spcBef>
              <a:spcAft>
                <a:spcPts val="0"/>
              </a:spcAft>
            </a:pPr>
            <a:r>
              <a:rPr lang="en-US" sz="2200" b="1" dirty="0" err="1">
                <a:solidFill>
                  <a:prstClr val="black">
                    <a:lumMod val="85000"/>
                    <a:lumOff val="15000"/>
                  </a:prstClr>
                </a:solidFill>
                <a:latin typeface="Arial Narrow" pitchFamily="34" charset="0"/>
                <a:ea typeface="微軟正黑體" pitchFamily="34" charset="-120"/>
              </a:rPr>
              <a:t>mhk</a:t>
            </a:r>
            <a:r>
              <a:rPr lang="en-US" sz="2200" b="1" dirty="0">
                <a:solidFill>
                  <a:prstClr val="black">
                    <a:lumMod val="85000"/>
                    <a:lumOff val="15000"/>
                  </a:prstClr>
                </a:solidFill>
                <a:latin typeface="Arial Narrow" pitchFamily="34" charset="0"/>
                <a:ea typeface="微軟正黑體" pitchFamily="34" charset="-120"/>
              </a:rPr>
              <a:t> Annual Convention</a:t>
            </a:r>
          </a:p>
        </p:txBody>
      </p:sp>
      <p:grpSp>
        <p:nvGrpSpPr>
          <p:cNvPr id="2" name="Group 8"/>
          <p:cNvGrpSpPr/>
          <p:nvPr/>
        </p:nvGrpSpPr>
        <p:grpSpPr>
          <a:xfrm>
            <a:off x="2129269" y="441560"/>
            <a:ext cx="4876800" cy="4496378"/>
            <a:chOff x="2129269" y="398018"/>
            <a:chExt cx="4876800" cy="4496378"/>
          </a:xfrm>
        </p:grpSpPr>
        <p:pic>
          <p:nvPicPr>
            <p:cNvPr id="1026" name="Picture 2" descr="M:\Events\Convention\Annual Convention\HKConv14\Theme.png"/>
            <p:cNvPicPr>
              <a:picLocks noChangeAspect="1" noChangeArrowheads="1"/>
            </p:cNvPicPr>
            <p:nvPr/>
          </p:nvPicPr>
          <p:blipFill>
            <a:blip r:embed="rId2" cstate="screen"/>
            <a:srcRect/>
            <a:stretch>
              <a:fillRect/>
            </a:stretch>
          </p:blipFill>
          <p:spPr bwMode="auto">
            <a:xfrm>
              <a:off x="2217738" y="398018"/>
              <a:ext cx="4519612" cy="4354512"/>
            </a:xfrm>
            <a:prstGeom prst="rect">
              <a:avLst/>
            </a:prstGeom>
            <a:noFill/>
          </p:spPr>
        </p:pic>
        <p:sp>
          <p:nvSpPr>
            <p:cNvPr id="7" name="TextBox 6"/>
            <p:cNvSpPr txBox="1"/>
            <p:nvPr/>
          </p:nvSpPr>
          <p:spPr>
            <a:xfrm>
              <a:off x="2129269" y="4586619"/>
              <a:ext cx="4876800" cy="307777"/>
            </a:xfrm>
            <a:prstGeom prst="rect">
              <a:avLst/>
            </a:prstGeom>
            <a:noFill/>
          </p:spPr>
          <p:txBody>
            <a:bodyPr wrap="square" rtlCol="0">
              <a:spAutoFit/>
            </a:bodyPr>
            <a:lstStyle/>
            <a:p>
              <a:pPr algn="ctr" fontAlgn="auto">
                <a:spcBef>
                  <a:spcPts val="0"/>
                </a:spcBef>
                <a:spcAft>
                  <a:spcPts val="0"/>
                </a:spcAft>
              </a:pPr>
              <a:r>
                <a:rPr lang="zh-TW" altLang="en-US" sz="1400" dirty="0">
                  <a:solidFill>
                    <a:prstClr val="black">
                      <a:lumMod val="65000"/>
                      <a:lumOff val="35000"/>
                    </a:prstClr>
                  </a:solidFill>
                  <a:latin typeface="Avenir 45 Book" pitchFamily="50" charset="0"/>
                  <a:ea typeface="華康儷中黑" pitchFamily="49" charset="-120"/>
                </a:rPr>
                <a:t>嶄新的公司，嶄新的機會，嶄新的你</a:t>
              </a:r>
              <a:endParaRPr lang="en-US" altLang="zh-TW" sz="1400" dirty="0">
                <a:solidFill>
                  <a:prstClr val="black">
                    <a:lumMod val="65000"/>
                    <a:lumOff val="35000"/>
                  </a:prstClr>
                </a:solidFill>
                <a:latin typeface="Avenir 45 Book" pitchFamily="50" charset="0"/>
                <a:ea typeface="華康儷中黑" pitchFamily="49" charset="-120"/>
              </a:endParaRPr>
            </a:p>
          </p:txBody>
        </p:sp>
      </p:grpSp>
      <p:sp>
        <p:nvSpPr>
          <p:cNvPr id="8" name="Rectangle 7"/>
          <p:cNvSpPr/>
          <p:nvPr/>
        </p:nvSpPr>
        <p:spPr>
          <a:xfrm>
            <a:off x="3249695" y="5769822"/>
            <a:ext cx="2640467" cy="646331"/>
          </a:xfrm>
          <a:prstGeom prst="rect">
            <a:avLst/>
          </a:prstGeom>
        </p:spPr>
        <p:txBody>
          <a:bodyPr wrap="none">
            <a:spAutoFit/>
          </a:bodyPr>
          <a:lstStyle/>
          <a:p>
            <a:pPr algn="ctr" fontAlgn="auto">
              <a:spcBef>
                <a:spcPts val="0"/>
              </a:spcBef>
              <a:spcAft>
                <a:spcPts val="0"/>
              </a:spcAft>
            </a:pPr>
            <a:r>
              <a:rPr lang="en-US" sz="3600" b="1" dirty="0">
                <a:solidFill>
                  <a:prstClr val="black">
                    <a:lumMod val="85000"/>
                    <a:lumOff val="15000"/>
                  </a:prstClr>
                </a:solidFill>
                <a:latin typeface="Arial Narrow" pitchFamily="34" charset="0"/>
                <a:ea typeface="微軟正黑體" pitchFamily="34" charset="-120"/>
              </a:rPr>
              <a:t>#MHKAC</a:t>
            </a:r>
            <a:r>
              <a:rPr lang="en-US" sz="3600" b="1" dirty="0">
                <a:solidFill>
                  <a:srgbClr val="B9C62E"/>
                </a:solidFill>
                <a:latin typeface="Arial Narrow" pitchFamily="34" charset="0"/>
                <a:ea typeface="微軟正黑體" pitchFamily="34" charset="-120"/>
              </a:rPr>
              <a:t>2014</a:t>
            </a:r>
          </a:p>
        </p:txBody>
      </p:sp>
    </p:spTree>
    <p:extLst>
      <p:ext uri="{BB962C8B-B14F-4D97-AF65-F5344CB8AC3E}">
        <p14:creationId xmlns:p14="http://schemas.microsoft.com/office/powerpoint/2010/main" val="275748854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標題 1"/>
          <p:cNvSpPr txBox="1">
            <a:spLocks/>
          </p:cNvSpPr>
          <p:nvPr/>
        </p:nvSpPr>
        <p:spPr>
          <a:xfrm>
            <a:off x="609600" y="990600"/>
            <a:ext cx="6629400" cy="1524000"/>
          </a:xfrm>
          <a:prstGeom prst="rect">
            <a:avLst/>
          </a:prstGeom>
        </p:spPr>
        <p:txBody>
          <a:bodyPr>
            <a:normAutofit/>
          </a:bodyPr>
          <a:lst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fontAlgn="auto">
              <a:spcBef>
                <a:spcPct val="20000"/>
              </a:spcBef>
              <a:spcAft>
                <a:spcPts val="0"/>
              </a:spcAft>
              <a:buClr>
                <a:srgbClr val="31B6FD"/>
              </a:buClr>
              <a:buSzPct val="100000"/>
            </a:pPr>
            <a:r>
              <a:rPr lang="en-US" altLang="zh-TW" dirty="0" err="1">
                <a:solidFill>
                  <a:srgbClr val="073E87"/>
                </a:solidFill>
                <a:latin typeface="Calibri" pitchFamily="34" charset="0"/>
                <a:ea typeface="華康儷中黑" pitchFamily="49" charset="-120"/>
              </a:rPr>
              <a:t>年金儲蓄</a:t>
            </a:r>
            <a:r>
              <a:rPr lang="en-US" altLang="zh-TW" dirty="0">
                <a:solidFill>
                  <a:srgbClr val="073E87"/>
                </a:solidFill>
                <a:latin typeface="Calibri" pitchFamily="34" charset="0"/>
                <a:ea typeface="華康儷中黑" pitchFamily="49" charset="-120"/>
              </a:rPr>
              <a:t> </a:t>
            </a:r>
            <a:br>
              <a:rPr lang="en-US" altLang="zh-TW" dirty="0">
                <a:solidFill>
                  <a:srgbClr val="073E87"/>
                </a:solidFill>
                <a:latin typeface="Calibri" pitchFamily="34" charset="0"/>
                <a:ea typeface="華康儷中黑" pitchFamily="49" charset="-120"/>
              </a:rPr>
            </a:br>
            <a:r>
              <a:rPr lang="en-US" altLang="zh-TW" dirty="0">
                <a:solidFill>
                  <a:srgbClr val="073E87"/>
                </a:solidFill>
                <a:latin typeface="Calibri" pitchFamily="34" charset="0"/>
                <a:ea typeface="華康儷中黑" pitchFamily="49" charset="-120"/>
              </a:rPr>
              <a:t>Annuity</a:t>
            </a:r>
            <a:endParaRPr lang="zh-TW" altLang="en-US" dirty="0">
              <a:solidFill>
                <a:srgbClr val="073E87"/>
              </a:solidFill>
              <a:latin typeface="Calibri" pitchFamily="34" charset="0"/>
              <a:ea typeface="華康儷中黑" pitchFamily="49" charset="-120"/>
            </a:endParaRPr>
          </a:p>
        </p:txBody>
      </p:sp>
      <p:pic>
        <p:nvPicPr>
          <p:cNvPr id="5122" name="Picture 2" descr="http://www.youngadultmoney.com/wp-content/uploads/2013/08/Retirement.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362200" y="2334288"/>
            <a:ext cx="4734527" cy="414271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4" name="Rectangle 3"/>
          <p:cNvSpPr/>
          <p:nvPr/>
        </p:nvSpPr>
        <p:spPr>
          <a:xfrm>
            <a:off x="3639312" y="4953000"/>
            <a:ext cx="2295144"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800" b="1" i="1" dirty="0">
                <a:solidFill>
                  <a:prstClr val="black"/>
                </a:solidFill>
                <a:latin typeface="華康儷中黑" panose="020B0509000000000000" pitchFamily="49" charset="-120"/>
                <a:ea typeface="華康儷中黑" panose="020B0509000000000000" pitchFamily="49" charset="-120"/>
              </a:rPr>
              <a:t>退休金</a:t>
            </a:r>
            <a:endParaRPr lang="en-US" sz="2800" b="1" i="1" dirty="0">
              <a:solidFill>
                <a:prstClr val="black"/>
              </a:solidFill>
              <a:latin typeface="華康儷中黑" panose="020B0509000000000000" pitchFamily="49" charset="-120"/>
              <a:ea typeface="華康儷中黑" panose="020B0509000000000000" pitchFamily="49" charset="-120"/>
            </a:endParaRPr>
          </a:p>
        </p:txBody>
      </p:sp>
    </p:spTree>
    <p:extLst>
      <p:ext uri="{BB962C8B-B14F-4D97-AF65-F5344CB8AC3E}">
        <p14:creationId xmlns:p14="http://schemas.microsoft.com/office/powerpoint/2010/main" val="33029391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標題 1"/>
          <p:cNvSpPr txBox="1">
            <a:spLocks/>
          </p:cNvSpPr>
          <p:nvPr/>
        </p:nvSpPr>
        <p:spPr>
          <a:xfrm>
            <a:off x="609600" y="990600"/>
            <a:ext cx="6629400" cy="1524000"/>
          </a:xfrm>
          <a:prstGeom prst="rect">
            <a:avLst/>
          </a:prstGeom>
        </p:spPr>
        <p:txBody>
          <a:bodyPr>
            <a:normAutofit/>
          </a:bodyPr>
          <a:lst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fontAlgn="auto">
              <a:spcBef>
                <a:spcPct val="20000"/>
              </a:spcBef>
              <a:spcAft>
                <a:spcPts val="0"/>
              </a:spcAft>
              <a:buClr>
                <a:srgbClr val="31B6FD"/>
              </a:buClr>
              <a:buSzPct val="100000"/>
            </a:pPr>
            <a:r>
              <a:rPr lang="en-US" altLang="zh-TW" dirty="0" err="1">
                <a:solidFill>
                  <a:srgbClr val="073E87"/>
                </a:solidFill>
                <a:latin typeface="Calibri" pitchFamily="34" charset="0"/>
                <a:ea typeface="華康儷中黑" pitchFamily="49" charset="-120"/>
              </a:rPr>
              <a:t>年金儲蓄</a:t>
            </a:r>
            <a:r>
              <a:rPr lang="en-US" altLang="zh-TW" dirty="0">
                <a:solidFill>
                  <a:srgbClr val="073E87"/>
                </a:solidFill>
                <a:latin typeface="Calibri" pitchFamily="34" charset="0"/>
                <a:ea typeface="華康儷中黑" pitchFamily="49" charset="-120"/>
              </a:rPr>
              <a:t> </a:t>
            </a:r>
            <a:br>
              <a:rPr lang="en-US" altLang="zh-TW" dirty="0">
                <a:solidFill>
                  <a:srgbClr val="073E87"/>
                </a:solidFill>
                <a:latin typeface="Calibri" pitchFamily="34" charset="0"/>
                <a:ea typeface="華康儷中黑" pitchFamily="49" charset="-120"/>
              </a:rPr>
            </a:br>
            <a:r>
              <a:rPr lang="en-US" altLang="zh-TW" dirty="0">
                <a:solidFill>
                  <a:srgbClr val="073E87"/>
                </a:solidFill>
                <a:latin typeface="Calibri" pitchFamily="34" charset="0"/>
                <a:ea typeface="華康儷中黑" pitchFamily="49" charset="-120"/>
              </a:rPr>
              <a:t>Annuity</a:t>
            </a:r>
            <a:endParaRPr lang="zh-TW" altLang="en-US" dirty="0">
              <a:solidFill>
                <a:srgbClr val="073E87"/>
              </a:solidFill>
              <a:latin typeface="Calibri" pitchFamily="34" charset="0"/>
              <a:ea typeface="華康儷中黑" pitchFamily="49" charset="-120"/>
            </a:endParaRPr>
          </a:p>
        </p:txBody>
      </p:sp>
      <p:sp>
        <p:nvSpPr>
          <p:cNvPr id="6" name="內容版面配置區 3"/>
          <p:cNvSpPr txBox="1">
            <a:spLocks/>
          </p:cNvSpPr>
          <p:nvPr/>
        </p:nvSpPr>
        <p:spPr>
          <a:xfrm>
            <a:off x="674419" y="2667111"/>
            <a:ext cx="4735781" cy="3450696"/>
          </a:xfrm>
          <a:prstGeom prst="rect">
            <a:avLst/>
          </a:prstGeom>
        </p:spPr>
        <p:txBody>
          <a:bodyPr>
            <a:normAutofit/>
          </a:bodyPr>
          <a:lst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a:lstStyle>
          <a:p>
            <a:pPr fontAlgn="auto">
              <a:spcAft>
                <a:spcPts val="0"/>
              </a:spcAft>
              <a:buClr>
                <a:srgbClr val="31B6FD"/>
              </a:buClr>
            </a:pPr>
            <a:r>
              <a:rPr lang="zh-TW" altLang="en-US" dirty="0" smtClean="0">
                <a:solidFill>
                  <a:srgbClr val="073E87"/>
                </a:solidFill>
                <a:latin typeface="Calibri" pitchFamily="34" charset="0"/>
                <a:ea typeface="華康儷中黑" pitchFamily="49" charset="-120"/>
              </a:rPr>
              <a:t>一次性或定期供款</a:t>
            </a:r>
            <a:endParaRPr lang="en-US" altLang="zh-TW" dirty="0" smtClean="0">
              <a:solidFill>
                <a:srgbClr val="073E87"/>
              </a:solidFill>
              <a:latin typeface="Calibri" pitchFamily="34" charset="0"/>
              <a:ea typeface="華康儷中黑" pitchFamily="49" charset="-120"/>
            </a:endParaRPr>
          </a:p>
          <a:p>
            <a:pPr fontAlgn="auto">
              <a:spcAft>
                <a:spcPts val="0"/>
              </a:spcAft>
              <a:buClr>
                <a:srgbClr val="31B6FD"/>
              </a:buClr>
            </a:pPr>
            <a:r>
              <a:rPr lang="zh-TW" altLang="en-US" dirty="0">
                <a:solidFill>
                  <a:srgbClr val="073E87"/>
                </a:solidFill>
                <a:latin typeface="Calibri" pitchFamily="34" charset="0"/>
                <a:ea typeface="華康儷中黑" pitchFamily="49" charset="-120"/>
              </a:rPr>
              <a:t>在指定日期後領取</a:t>
            </a:r>
            <a:endParaRPr lang="en-US" altLang="zh-TW" dirty="0">
              <a:solidFill>
                <a:srgbClr val="073E87"/>
              </a:solidFill>
              <a:latin typeface="Calibri" pitchFamily="34" charset="0"/>
              <a:ea typeface="華康儷中黑" pitchFamily="49" charset="-120"/>
            </a:endParaRPr>
          </a:p>
          <a:p>
            <a:pPr fontAlgn="auto">
              <a:spcAft>
                <a:spcPts val="0"/>
              </a:spcAft>
              <a:buClr>
                <a:srgbClr val="31B6FD"/>
              </a:buClr>
            </a:pPr>
            <a:r>
              <a:rPr lang="zh-TW" altLang="en-US" dirty="0">
                <a:solidFill>
                  <a:srgbClr val="073E87"/>
                </a:solidFill>
                <a:latin typeface="Calibri" pitchFamily="34" charset="0"/>
                <a:ea typeface="華康儷中黑" pitchFamily="49" charset="-120"/>
              </a:rPr>
              <a:t>資產性收入</a:t>
            </a:r>
            <a:endParaRPr lang="en-US" altLang="zh-TW" dirty="0">
              <a:solidFill>
                <a:srgbClr val="073E87"/>
              </a:solidFill>
              <a:latin typeface="Calibri" pitchFamily="34" charset="0"/>
              <a:ea typeface="華康儷中黑" pitchFamily="49" charset="-120"/>
            </a:endParaRPr>
          </a:p>
          <a:p>
            <a:pPr fontAlgn="auto">
              <a:spcAft>
                <a:spcPts val="0"/>
              </a:spcAft>
              <a:buClr>
                <a:srgbClr val="31B6FD"/>
              </a:buClr>
            </a:pPr>
            <a:endParaRPr lang="en-US" altLang="zh-TW" dirty="0" smtClean="0">
              <a:solidFill>
                <a:srgbClr val="073E87"/>
              </a:solidFill>
              <a:latin typeface="Calibri" pitchFamily="34" charset="0"/>
              <a:ea typeface="華康儷中黑" pitchFamily="49" charset="-120"/>
            </a:endParaRPr>
          </a:p>
          <a:p>
            <a:pPr fontAlgn="auto">
              <a:spcAft>
                <a:spcPts val="0"/>
              </a:spcAft>
              <a:buClr>
                <a:srgbClr val="31B6FD"/>
              </a:buClr>
            </a:pPr>
            <a:r>
              <a:rPr lang="en-US" altLang="zh-TW" dirty="0">
                <a:solidFill>
                  <a:srgbClr val="073E87"/>
                </a:solidFill>
                <a:latin typeface="Calibri" pitchFamily="34" charset="0"/>
                <a:ea typeface="華康儷中黑" pitchFamily="49" charset="-120"/>
              </a:rPr>
              <a:t>Lump sum or fixed installment</a:t>
            </a:r>
          </a:p>
          <a:p>
            <a:pPr fontAlgn="auto">
              <a:spcAft>
                <a:spcPts val="0"/>
              </a:spcAft>
              <a:buClr>
                <a:srgbClr val="31B6FD"/>
              </a:buClr>
            </a:pPr>
            <a:r>
              <a:rPr lang="en-US" altLang="zh-TW" dirty="0" smtClean="0">
                <a:solidFill>
                  <a:srgbClr val="073E87"/>
                </a:solidFill>
                <a:latin typeface="Calibri" pitchFamily="34" charset="0"/>
                <a:ea typeface="華康儷中黑" pitchFamily="49" charset="-120"/>
              </a:rPr>
              <a:t>Income after a fixed date</a:t>
            </a:r>
          </a:p>
          <a:p>
            <a:pPr fontAlgn="auto">
              <a:spcAft>
                <a:spcPts val="0"/>
              </a:spcAft>
              <a:buClr>
                <a:srgbClr val="31B6FD"/>
              </a:buClr>
            </a:pPr>
            <a:r>
              <a:rPr lang="en-US" altLang="zh-TW" dirty="0" smtClean="0">
                <a:solidFill>
                  <a:srgbClr val="073E87"/>
                </a:solidFill>
                <a:latin typeface="Calibri" pitchFamily="34" charset="0"/>
                <a:ea typeface="華康儷中黑" pitchFamily="49" charset="-120"/>
              </a:rPr>
              <a:t>Asset </a:t>
            </a:r>
            <a:r>
              <a:rPr lang="en-US" altLang="zh-TW" dirty="0">
                <a:solidFill>
                  <a:srgbClr val="073E87"/>
                </a:solidFill>
                <a:latin typeface="Calibri" pitchFamily="34" charset="0"/>
                <a:ea typeface="華康儷中黑" pitchFamily="49" charset="-120"/>
              </a:rPr>
              <a:t>income</a:t>
            </a:r>
          </a:p>
          <a:p>
            <a:pPr fontAlgn="auto">
              <a:spcAft>
                <a:spcPts val="0"/>
              </a:spcAft>
              <a:buClr>
                <a:srgbClr val="31B6FD"/>
              </a:buClr>
              <a:buFont typeface="Symbol" pitchFamily="18" charset="2"/>
              <a:buNone/>
            </a:pPr>
            <a:endParaRPr lang="en-US" altLang="zh-TW" dirty="0" smtClean="0">
              <a:solidFill>
                <a:srgbClr val="073E87"/>
              </a:solidFill>
              <a:latin typeface="Calibri" pitchFamily="34" charset="0"/>
              <a:ea typeface="華康儷中黑" pitchFamily="49" charset="-120"/>
            </a:endParaRPr>
          </a:p>
        </p:txBody>
      </p:sp>
      <p:pic>
        <p:nvPicPr>
          <p:cNvPr id="7" name="Picture 2" descr="C:\Users\user\Dropbox\MA Convention\ShoppingAnnuity-2013 RoseCalvin\shoppingAnnuity\IMG_3777.JPG"/>
          <p:cNvPicPr>
            <a:picLocks noChangeAspect="1" noChangeArrowheads="1"/>
          </p:cNvPicPr>
          <p:nvPr/>
        </p:nvPicPr>
        <p:blipFill>
          <a:blip r:embed="rId2" cstate="screen"/>
          <a:srcRect/>
          <a:stretch>
            <a:fillRect/>
          </a:stretch>
        </p:blipFill>
        <p:spPr bwMode="auto">
          <a:xfrm>
            <a:off x="4322618" y="1813052"/>
            <a:ext cx="2895600" cy="1920748"/>
          </a:xfrm>
          <a:prstGeom prst="rect">
            <a:avLst/>
          </a:prstGeom>
          <a:ln>
            <a:noFill/>
          </a:ln>
          <a:effectLst>
            <a:softEdge rad="112500"/>
          </a:effectLst>
        </p:spPr>
      </p:pic>
      <p:pic>
        <p:nvPicPr>
          <p:cNvPr id="6148" name="Picture 4" descr="http://www.totallandscapecare.com/files/2013/07/money_tree.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065101" y="3702164"/>
            <a:ext cx="2781300" cy="292371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0638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hutterstock_v771253.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cstate="screen"/>
          <a:stretch>
            <a:fillRect/>
          </a:stretch>
        </p:blipFill>
        <p:spPr>
          <a:xfrm>
            <a:off x="914400" y="1651000"/>
            <a:ext cx="7239000" cy="4826000"/>
          </a:xfrm>
          <a:prstGeom prst="rect">
            <a:avLst/>
          </a:prstGeom>
          <a:ln>
            <a:noFill/>
          </a:ln>
          <a:effectLst>
            <a:softEdge rad="112500"/>
          </a:effectLst>
        </p:spPr>
      </p:pic>
    </p:spTree>
    <p:extLst>
      <p:ext uri="{BB962C8B-B14F-4D97-AF65-F5344CB8AC3E}">
        <p14:creationId xmlns:p14="http://schemas.microsoft.com/office/powerpoint/2010/main" val="2382867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video>
              <p:cMediaNode vol="80000">
                <p:cTn id="2" fill="hold" display="0">
                  <p:stCondLst>
                    <p:cond delay="indefinite"/>
                  </p:stCondLst>
                </p:cTn>
                <p:tgtEl>
                  <p:spTgt spid="6"/>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user\Desktop\Worry.jpg"/>
          <p:cNvPicPr>
            <a:picLocks noChangeAspect="1" noChangeArrowheads="1"/>
          </p:cNvPicPr>
          <p:nvPr/>
        </p:nvPicPr>
        <p:blipFill>
          <a:blip r:embed="rId2" cstate="screen"/>
          <a:srcRect/>
          <a:stretch>
            <a:fillRect/>
          </a:stretch>
        </p:blipFill>
        <p:spPr bwMode="auto">
          <a:xfrm>
            <a:off x="1143000" y="1752600"/>
            <a:ext cx="6781800" cy="4499773"/>
          </a:xfrm>
          <a:prstGeom prst="rect">
            <a:avLst/>
          </a:prstGeom>
          <a:ln>
            <a:noFill/>
          </a:ln>
          <a:effectLst>
            <a:softEdge rad="112500"/>
          </a:effectLst>
        </p:spPr>
      </p:pic>
    </p:spTree>
    <p:extLst>
      <p:ext uri="{BB962C8B-B14F-4D97-AF65-F5344CB8AC3E}">
        <p14:creationId xmlns:p14="http://schemas.microsoft.com/office/powerpoint/2010/main" val="42407939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Users\user\Dropbox\MA Convention\ShoppingAnnuity-2013 RoseCalvin\Shopping-hk copy_2.jpg"/>
          <p:cNvPicPr>
            <a:picLocks noGrp="1" noChangeAspect="1" noChangeArrowheads="1"/>
          </p:cNvPicPr>
          <p:nvPr>
            <p:ph idx="1"/>
          </p:nvPr>
        </p:nvPicPr>
        <p:blipFill>
          <a:blip r:embed="rId2" cstate="screen"/>
          <a:srcRect/>
          <a:stretch>
            <a:fillRect/>
          </a:stretch>
        </p:blipFill>
        <p:spPr>
          <a:xfrm>
            <a:off x="0" y="-76200"/>
            <a:ext cx="9167813" cy="7086600"/>
          </a:xfrm>
        </p:spPr>
      </p:pic>
      <p:sp>
        <p:nvSpPr>
          <p:cNvPr id="4" name="TextBox 3"/>
          <p:cNvSpPr txBox="1"/>
          <p:nvPr/>
        </p:nvSpPr>
        <p:spPr>
          <a:xfrm>
            <a:off x="7010400" y="982980"/>
            <a:ext cx="914400" cy="381000"/>
          </a:xfrm>
          <a:prstGeom prst="rect">
            <a:avLst/>
          </a:prstGeom>
          <a:noFill/>
        </p:spPr>
        <p:txBody>
          <a:bodyPr wrap="square" rtlCol="0">
            <a:spAutoFit/>
          </a:bodyPr>
          <a:lstStyle/>
          <a:p>
            <a:r>
              <a:rPr lang="zh-TW" altLang="en-US" dirty="0">
                <a:solidFill>
                  <a:srgbClr val="000000"/>
                </a:solidFill>
                <a:latin typeface="華康儷中黑" pitchFamily="49" charset="-120"/>
                <a:ea typeface="華康儷中黑" pitchFamily="49" charset="-120"/>
              </a:rPr>
              <a:t>雜項</a:t>
            </a:r>
          </a:p>
        </p:txBody>
      </p:sp>
      <p:sp>
        <p:nvSpPr>
          <p:cNvPr id="5" name="TextBox 4"/>
          <p:cNvSpPr txBox="1"/>
          <p:nvPr/>
        </p:nvSpPr>
        <p:spPr>
          <a:xfrm>
            <a:off x="7421880" y="1553028"/>
            <a:ext cx="1143000" cy="369332"/>
          </a:xfrm>
          <a:prstGeom prst="rect">
            <a:avLst/>
          </a:prstGeom>
          <a:noFill/>
        </p:spPr>
        <p:txBody>
          <a:bodyPr wrap="square" rtlCol="0">
            <a:spAutoFit/>
          </a:bodyPr>
          <a:lstStyle/>
          <a:p>
            <a:r>
              <a:rPr lang="zh-TW" altLang="en-US" dirty="0">
                <a:solidFill>
                  <a:srgbClr val="000000"/>
                </a:solidFill>
                <a:latin typeface="華康儷中黑" pitchFamily="49" charset="-120"/>
                <a:ea typeface="華康儷中黑" pitchFamily="49" charset="-120"/>
              </a:rPr>
              <a:t>現金捐贈</a:t>
            </a:r>
          </a:p>
        </p:txBody>
      </p:sp>
      <p:sp>
        <p:nvSpPr>
          <p:cNvPr id="6" name="TextBox 5"/>
          <p:cNvSpPr txBox="1"/>
          <p:nvPr/>
        </p:nvSpPr>
        <p:spPr>
          <a:xfrm>
            <a:off x="8341722" y="1868269"/>
            <a:ext cx="914400" cy="646331"/>
          </a:xfrm>
          <a:prstGeom prst="rect">
            <a:avLst/>
          </a:prstGeom>
          <a:noFill/>
        </p:spPr>
        <p:txBody>
          <a:bodyPr wrap="square" rtlCol="0">
            <a:spAutoFit/>
          </a:bodyPr>
          <a:lstStyle/>
          <a:p>
            <a:r>
              <a:rPr lang="zh-TW" altLang="en-US" dirty="0">
                <a:solidFill>
                  <a:srgbClr val="000000"/>
                </a:solidFill>
                <a:latin typeface="華康儷中黑" pitchFamily="49" charset="-120"/>
                <a:ea typeface="華康儷中黑" pitchFamily="49" charset="-120"/>
              </a:rPr>
              <a:t>保險</a:t>
            </a:r>
            <a:endParaRPr lang="en-US" altLang="zh-TW" dirty="0">
              <a:solidFill>
                <a:srgbClr val="000000"/>
              </a:solidFill>
              <a:latin typeface="華康儷中黑" pitchFamily="49" charset="-120"/>
              <a:ea typeface="華康儷中黑" pitchFamily="49" charset="-120"/>
            </a:endParaRPr>
          </a:p>
          <a:p>
            <a:r>
              <a:rPr lang="zh-TW" altLang="en-US" dirty="0">
                <a:solidFill>
                  <a:srgbClr val="000000"/>
                </a:solidFill>
                <a:latin typeface="華康儷中黑" pitchFamily="49" charset="-120"/>
                <a:ea typeface="華康儷中黑" pitchFamily="49" charset="-120"/>
              </a:rPr>
              <a:t>退休金</a:t>
            </a:r>
          </a:p>
        </p:txBody>
      </p:sp>
      <p:sp>
        <p:nvSpPr>
          <p:cNvPr id="7" name="TextBox 6"/>
          <p:cNvSpPr txBox="1"/>
          <p:nvPr/>
        </p:nvSpPr>
        <p:spPr>
          <a:xfrm>
            <a:off x="8503920" y="2800588"/>
            <a:ext cx="685800" cy="369332"/>
          </a:xfrm>
          <a:prstGeom prst="rect">
            <a:avLst/>
          </a:prstGeom>
          <a:noFill/>
        </p:spPr>
        <p:txBody>
          <a:bodyPr wrap="square" rtlCol="0">
            <a:spAutoFit/>
          </a:bodyPr>
          <a:lstStyle/>
          <a:p>
            <a:r>
              <a:rPr lang="zh-TW" altLang="en-US" dirty="0">
                <a:solidFill>
                  <a:srgbClr val="000000"/>
                </a:solidFill>
                <a:latin typeface="華康儷中黑" pitchFamily="49" charset="-120"/>
                <a:ea typeface="華康儷中黑" pitchFamily="49" charset="-120"/>
              </a:rPr>
              <a:t>稅項</a:t>
            </a:r>
          </a:p>
        </p:txBody>
      </p:sp>
      <p:sp>
        <p:nvSpPr>
          <p:cNvPr id="8" name="TextBox 7"/>
          <p:cNvSpPr txBox="1"/>
          <p:nvPr/>
        </p:nvSpPr>
        <p:spPr>
          <a:xfrm>
            <a:off x="8458200" y="3947160"/>
            <a:ext cx="685800" cy="369332"/>
          </a:xfrm>
          <a:prstGeom prst="rect">
            <a:avLst/>
          </a:prstGeom>
          <a:noFill/>
        </p:spPr>
        <p:txBody>
          <a:bodyPr wrap="square" rtlCol="0">
            <a:spAutoFit/>
          </a:bodyPr>
          <a:lstStyle/>
          <a:p>
            <a:r>
              <a:rPr lang="zh-TW" altLang="en-US" dirty="0">
                <a:solidFill>
                  <a:srgbClr val="000000"/>
                </a:solidFill>
                <a:latin typeface="華康儷中黑" pitchFamily="49" charset="-120"/>
                <a:ea typeface="華康儷中黑" pitchFamily="49" charset="-120"/>
              </a:rPr>
              <a:t>送禮</a:t>
            </a:r>
          </a:p>
        </p:txBody>
      </p:sp>
      <p:sp>
        <p:nvSpPr>
          <p:cNvPr id="9" name="TextBox 8"/>
          <p:cNvSpPr txBox="1"/>
          <p:nvPr/>
        </p:nvSpPr>
        <p:spPr>
          <a:xfrm>
            <a:off x="8140700" y="5422900"/>
            <a:ext cx="685800" cy="369332"/>
          </a:xfrm>
          <a:prstGeom prst="rect">
            <a:avLst/>
          </a:prstGeom>
          <a:noFill/>
        </p:spPr>
        <p:txBody>
          <a:bodyPr wrap="square" rtlCol="0">
            <a:spAutoFit/>
          </a:bodyPr>
          <a:lstStyle/>
          <a:p>
            <a:r>
              <a:rPr lang="zh-TW" altLang="en-US" dirty="0">
                <a:solidFill>
                  <a:srgbClr val="000000"/>
                </a:solidFill>
                <a:latin typeface="華康儷中黑" pitchFamily="49" charset="-120"/>
                <a:ea typeface="華康儷中黑" pitchFamily="49" charset="-120"/>
              </a:rPr>
              <a:t>食物</a:t>
            </a:r>
          </a:p>
        </p:txBody>
      </p:sp>
      <p:sp>
        <p:nvSpPr>
          <p:cNvPr id="10" name="TextBox 9"/>
          <p:cNvSpPr txBox="1"/>
          <p:nvPr/>
        </p:nvSpPr>
        <p:spPr>
          <a:xfrm>
            <a:off x="5562600" y="822960"/>
            <a:ext cx="1143000" cy="369332"/>
          </a:xfrm>
          <a:prstGeom prst="rect">
            <a:avLst/>
          </a:prstGeom>
          <a:noFill/>
        </p:spPr>
        <p:txBody>
          <a:bodyPr wrap="square" rtlCol="0">
            <a:spAutoFit/>
          </a:bodyPr>
          <a:lstStyle/>
          <a:p>
            <a:r>
              <a:rPr lang="zh-TW" altLang="en-US" dirty="0">
                <a:solidFill>
                  <a:srgbClr val="000000"/>
                </a:solidFill>
                <a:latin typeface="華康儷中黑" pitchFamily="49" charset="-120"/>
                <a:ea typeface="華康儷中黑" pitchFamily="49" charset="-120"/>
              </a:rPr>
              <a:t>煙草產品</a:t>
            </a:r>
          </a:p>
        </p:txBody>
      </p:sp>
      <p:sp>
        <p:nvSpPr>
          <p:cNvPr id="11" name="TextBox 10"/>
          <p:cNvSpPr txBox="1"/>
          <p:nvPr/>
        </p:nvSpPr>
        <p:spPr>
          <a:xfrm>
            <a:off x="3052482" y="739588"/>
            <a:ext cx="1143000" cy="369332"/>
          </a:xfrm>
          <a:prstGeom prst="rect">
            <a:avLst/>
          </a:prstGeom>
          <a:noFill/>
        </p:spPr>
        <p:txBody>
          <a:bodyPr wrap="square" rtlCol="0">
            <a:spAutoFit/>
          </a:bodyPr>
          <a:lstStyle/>
          <a:p>
            <a:r>
              <a:rPr lang="zh-TW" altLang="en-US" dirty="0">
                <a:solidFill>
                  <a:srgbClr val="000000"/>
                </a:solidFill>
                <a:latin typeface="華康儷中黑" pitchFamily="49" charset="-120"/>
                <a:ea typeface="華康儷中黑" pitchFamily="49" charset="-120"/>
              </a:rPr>
              <a:t>娛樂</a:t>
            </a:r>
          </a:p>
        </p:txBody>
      </p:sp>
      <p:sp>
        <p:nvSpPr>
          <p:cNvPr id="12" name="TextBox 11"/>
          <p:cNvSpPr txBox="1"/>
          <p:nvPr/>
        </p:nvSpPr>
        <p:spPr>
          <a:xfrm>
            <a:off x="1890486" y="1461247"/>
            <a:ext cx="838200" cy="369332"/>
          </a:xfrm>
          <a:prstGeom prst="rect">
            <a:avLst/>
          </a:prstGeom>
          <a:noFill/>
        </p:spPr>
        <p:txBody>
          <a:bodyPr wrap="square" rtlCol="0">
            <a:spAutoFit/>
          </a:bodyPr>
          <a:lstStyle/>
          <a:p>
            <a:r>
              <a:rPr lang="zh-TW" altLang="en-US" dirty="0">
                <a:solidFill>
                  <a:srgbClr val="000000"/>
                </a:solidFill>
                <a:latin typeface="華康儷中黑" pitchFamily="49" charset="-120"/>
                <a:ea typeface="華康儷中黑" pitchFamily="49" charset="-120"/>
              </a:rPr>
              <a:t>醫療</a:t>
            </a:r>
          </a:p>
        </p:txBody>
      </p:sp>
      <p:sp>
        <p:nvSpPr>
          <p:cNvPr id="13" name="TextBox 12"/>
          <p:cNvSpPr txBox="1"/>
          <p:nvPr/>
        </p:nvSpPr>
        <p:spPr>
          <a:xfrm>
            <a:off x="515258" y="2298700"/>
            <a:ext cx="838200" cy="369332"/>
          </a:xfrm>
          <a:prstGeom prst="rect">
            <a:avLst/>
          </a:prstGeom>
          <a:noFill/>
        </p:spPr>
        <p:txBody>
          <a:bodyPr wrap="square" rtlCol="0">
            <a:spAutoFit/>
          </a:bodyPr>
          <a:lstStyle/>
          <a:p>
            <a:r>
              <a:rPr lang="zh-TW" altLang="en-US" dirty="0">
                <a:solidFill>
                  <a:srgbClr val="000000"/>
                </a:solidFill>
                <a:latin typeface="華康儷中黑" pitchFamily="49" charset="-120"/>
                <a:ea typeface="華康儷中黑" pitchFamily="49" charset="-120"/>
              </a:rPr>
              <a:t>交通</a:t>
            </a:r>
          </a:p>
        </p:txBody>
      </p:sp>
      <p:sp>
        <p:nvSpPr>
          <p:cNvPr id="14" name="TextBox 13"/>
          <p:cNvSpPr txBox="1"/>
          <p:nvPr/>
        </p:nvSpPr>
        <p:spPr>
          <a:xfrm>
            <a:off x="304800" y="3186668"/>
            <a:ext cx="1371600" cy="369332"/>
          </a:xfrm>
          <a:prstGeom prst="rect">
            <a:avLst/>
          </a:prstGeom>
          <a:noFill/>
        </p:spPr>
        <p:txBody>
          <a:bodyPr wrap="square" rtlCol="0">
            <a:spAutoFit/>
          </a:bodyPr>
          <a:lstStyle/>
          <a:p>
            <a:r>
              <a:rPr lang="zh-TW" altLang="en-US" dirty="0">
                <a:solidFill>
                  <a:srgbClr val="000000"/>
                </a:solidFill>
                <a:latin typeface="華康儷中黑" pitchFamily="49" charset="-120"/>
                <a:ea typeface="華康儷中黑" pitchFamily="49" charset="-120"/>
              </a:rPr>
              <a:t>個人護理</a:t>
            </a:r>
          </a:p>
        </p:txBody>
      </p:sp>
      <p:sp>
        <p:nvSpPr>
          <p:cNvPr id="15" name="TextBox 14"/>
          <p:cNvSpPr txBox="1"/>
          <p:nvPr/>
        </p:nvSpPr>
        <p:spPr>
          <a:xfrm>
            <a:off x="609600" y="5219700"/>
            <a:ext cx="762000" cy="369332"/>
          </a:xfrm>
          <a:prstGeom prst="rect">
            <a:avLst/>
          </a:prstGeom>
          <a:noFill/>
        </p:spPr>
        <p:txBody>
          <a:bodyPr wrap="square" rtlCol="0">
            <a:spAutoFit/>
          </a:bodyPr>
          <a:lstStyle/>
          <a:p>
            <a:r>
              <a:rPr lang="zh-TW" altLang="en-US" dirty="0">
                <a:solidFill>
                  <a:srgbClr val="000000"/>
                </a:solidFill>
                <a:latin typeface="華康儷中黑" pitchFamily="49" charset="-120"/>
                <a:ea typeface="華康儷中黑" pitchFamily="49" charset="-120"/>
              </a:rPr>
              <a:t>衣服</a:t>
            </a:r>
          </a:p>
        </p:txBody>
      </p:sp>
      <p:sp>
        <p:nvSpPr>
          <p:cNvPr id="16" name="TextBox 15"/>
          <p:cNvSpPr txBox="1"/>
          <p:nvPr/>
        </p:nvSpPr>
        <p:spPr>
          <a:xfrm>
            <a:off x="1143000" y="6324600"/>
            <a:ext cx="762000" cy="369332"/>
          </a:xfrm>
          <a:prstGeom prst="rect">
            <a:avLst/>
          </a:prstGeom>
          <a:noFill/>
        </p:spPr>
        <p:txBody>
          <a:bodyPr wrap="square" rtlCol="0">
            <a:spAutoFit/>
          </a:bodyPr>
          <a:lstStyle/>
          <a:p>
            <a:r>
              <a:rPr lang="zh-TW" altLang="en-US" dirty="0">
                <a:solidFill>
                  <a:srgbClr val="000000"/>
                </a:solidFill>
                <a:latin typeface="華康儷中黑" pitchFamily="49" charset="-120"/>
                <a:ea typeface="華康儷中黑" pitchFamily="49" charset="-120"/>
              </a:rPr>
              <a:t>住屋</a:t>
            </a:r>
          </a:p>
        </p:txBody>
      </p:sp>
      <p:sp>
        <p:nvSpPr>
          <p:cNvPr id="17" name="TextBox 16"/>
          <p:cNvSpPr txBox="1"/>
          <p:nvPr/>
        </p:nvSpPr>
        <p:spPr>
          <a:xfrm>
            <a:off x="4114800" y="1143000"/>
            <a:ext cx="1143000" cy="369332"/>
          </a:xfrm>
          <a:prstGeom prst="rect">
            <a:avLst/>
          </a:prstGeom>
          <a:noFill/>
        </p:spPr>
        <p:txBody>
          <a:bodyPr wrap="square" rtlCol="0">
            <a:spAutoFit/>
          </a:bodyPr>
          <a:lstStyle/>
          <a:p>
            <a:r>
              <a:rPr lang="zh-TW" altLang="en-US" dirty="0">
                <a:solidFill>
                  <a:srgbClr val="000000"/>
                </a:solidFill>
                <a:latin typeface="華康儷中黑" pitchFamily="49" charset="-120"/>
                <a:ea typeface="華康儷中黑" pitchFamily="49" charset="-120"/>
              </a:rPr>
              <a:t>教育</a:t>
            </a:r>
          </a:p>
        </p:txBody>
      </p:sp>
    </p:spTree>
    <p:extLst>
      <p:ext uri="{BB962C8B-B14F-4D97-AF65-F5344CB8AC3E}">
        <p14:creationId xmlns:p14="http://schemas.microsoft.com/office/powerpoint/2010/main" val="32263730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_rels/theme3.xml.rels><?xml version="1.0" encoding="UTF-8" standalone="yes"?>
<Relationships xmlns="http://schemas.openxmlformats.org/package/2006/relationships"><Relationship Id="rId1" Type="http://schemas.openxmlformats.org/officeDocument/2006/relationships/image" Target="../media/image3.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_Columns">
  <a:themeElements>
    <a:clrScheme name="Custom 1">
      <a:dk1>
        <a:srgbClr val="FFFFFF"/>
      </a:dk1>
      <a:lt1>
        <a:srgbClr val="FFFFFF"/>
      </a:lt1>
      <a:dk2>
        <a:srgbClr val="FFFFFF"/>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4000" b="0" i="0" u="none" strike="noStrike" cap="none" normalizeH="0" baseline="0" smtClean="0">
            <a:ln>
              <a:noFill/>
            </a:ln>
            <a:solidFill>
              <a:schemeClr val="tx1"/>
            </a:solidFill>
            <a:effectLst/>
            <a:latin typeface="Arial" charset="0"/>
            <a:ea typeface="ＭＳ Ｐゴシック" pitchFamily="-80"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4000" b="0" i="0" u="none" strike="noStrike" cap="none" normalizeH="0" baseline="0" smtClean="0">
            <a:ln>
              <a:noFill/>
            </a:ln>
            <a:solidFill>
              <a:schemeClr val="tx1"/>
            </a:solidFill>
            <a:effectLst/>
            <a:latin typeface="Arial" charset="0"/>
            <a:ea typeface="ＭＳ Ｐゴシック" pitchFamily="-80" charset="-128"/>
          </a:defRPr>
        </a:defPPr>
      </a:lstStyle>
    </a:lnDef>
  </a:objectDefaults>
  <a:extraClrSchemeLst>
    <a:extraClrScheme>
      <a:clrScheme name="Columns 1">
        <a:dk1>
          <a:srgbClr val="000066"/>
        </a:dk1>
        <a:lt1>
          <a:srgbClr val="FFFFFF"/>
        </a:lt1>
        <a:dk2>
          <a:srgbClr val="5E6DA4"/>
        </a:dk2>
        <a:lt2>
          <a:srgbClr val="FFFFFF"/>
        </a:lt2>
        <a:accent1>
          <a:srgbClr val="6666FF"/>
        </a:accent1>
        <a:accent2>
          <a:srgbClr val="9999FF"/>
        </a:accent2>
        <a:accent3>
          <a:srgbClr val="B6BACF"/>
        </a:accent3>
        <a:accent4>
          <a:srgbClr val="DADADA"/>
        </a:accent4>
        <a:accent5>
          <a:srgbClr val="B8B8FF"/>
        </a:accent5>
        <a:accent6>
          <a:srgbClr val="8A8AE7"/>
        </a:accent6>
        <a:hlink>
          <a:srgbClr val="FF3300"/>
        </a:hlink>
        <a:folHlink>
          <a:srgbClr val="FF9900"/>
        </a:folHlink>
      </a:clrScheme>
      <a:clrMap bg1="dk2" tx1="lt1" bg2="dk1" tx2="lt2" accent1="accent1" accent2="accent2" accent3="accent3" accent4="accent4" accent5="accent5" accent6="accent6" hlink="hlink" folHlink="folHlink"/>
    </a:extraClrScheme>
    <a:extraClrScheme>
      <a:clrScheme name="Columns 2">
        <a:dk1>
          <a:srgbClr val="003366"/>
        </a:dk1>
        <a:lt1>
          <a:srgbClr val="FFFFFF"/>
        </a:lt1>
        <a:dk2>
          <a:srgbClr val="5E6DA4"/>
        </a:dk2>
        <a:lt2>
          <a:srgbClr val="FFFFFF"/>
        </a:lt2>
        <a:accent1>
          <a:srgbClr val="9966FF"/>
        </a:accent1>
        <a:accent2>
          <a:srgbClr val="00CC66"/>
        </a:accent2>
        <a:accent3>
          <a:srgbClr val="B6BACF"/>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
      <a:clrScheme name="Columns 3">
        <a:dk1>
          <a:srgbClr val="000000"/>
        </a:dk1>
        <a:lt1>
          <a:srgbClr val="FFFFFF"/>
        </a:lt1>
        <a:dk2>
          <a:srgbClr val="5E6DA4"/>
        </a:dk2>
        <a:lt2>
          <a:srgbClr val="FFFFFF"/>
        </a:lt2>
        <a:accent1>
          <a:srgbClr val="FF6600"/>
        </a:accent1>
        <a:accent2>
          <a:srgbClr val="FFCC00"/>
        </a:accent2>
        <a:accent3>
          <a:srgbClr val="B6BACF"/>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Waveform">
  <a:themeElements>
    <a:clrScheme name="Waveform">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Waveform">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aveform">
      <a:fillStyleLst>
        <a:solidFill>
          <a:schemeClr val="phClr"/>
        </a:solidFill>
        <a:gradFill rotWithShape="1">
          <a:gsLst>
            <a:gs pos="0">
              <a:schemeClr val="phClr">
                <a:tint val="0"/>
              </a:schemeClr>
            </a:gs>
            <a:gs pos="44000">
              <a:schemeClr val="phClr">
                <a:tint val="60000"/>
                <a:satMod val="120000"/>
              </a:schemeClr>
            </a:gs>
            <a:gs pos="100000">
              <a:schemeClr val="phClr">
                <a:tint val="90000"/>
                <a:alpha val="100000"/>
                <a:lumMod val="90000"/>
              </a:schemeClr>
            </a:gs>
          </a:gsLst>
          <a:lin ang="5400000" scaled="0"/>
        </a:gradFill>
        <a:gradFill rotWithShape="1">
          <a:gsLst>
            <a:gs pos="0">
              <a:schemeClr val="phClr">
                <a:tint val="96000"/>
                <a:satMod val="120000"/>
                <a:lumMod val="120000"/>
              </a:schemeClr>
            </a:gs>
            <a:gs pos="100000">
              <a:schemeClr val="phClr">
                <a:shade val="89000"/>
                <a:lumMod val="90000"/>
              </a:schemeClr>
            </a:gs>
          </a:gsLst>
          <a:lin ang="5400000" scaled="0"/>
        </a:gradFill>
      </a:fillStyleLst>
      <a:lnStyleLst>
        <a:ln w="9525" cap="flat" cmpd="sng" algn="ctr">
          <a:solidFill>
            <a:schemeClr val="phClr"/>
          </a:solidFill>
          <a:prstDash val="solid"/>
        </a:ln>
        <a:ln w="15875" cap="flat" cmpd="sng" algn="ctr">
          <a:solidFill>
            <a:schemeClr val="phClr">
              <a:shade val="75000"/>
              <a:lumMod val="80000"/>
            </a:schemeClr>
          </a:solidFill>
          <a:prstDash val="solid"/>
        </a:ln>
        <a:ln w="25400" cap="flat" cmpd="sng" algn="ctr">
          <a:solidFill>
            <a:schemeClr val="phClr"/>
          </a:solidFill>
          <a:prstDash val="solid"/>
        </a:ln>
      </a:lnStyleLst>
      <a:effectStyleLst>
        <a:effectStyle>
          <a:effectLst/>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contourW="19050" prstMaterial="flat">
            <a:bevelT w="63500" h="63500"/>
            <a:contourClr>
              <a:schemeClr val="phClr">
                <a:shade val="25000"/>
                <a:satMod val="180000"/>
              </a:schemeClr>
            </a:contourClr>
          </a:sp3d>
        </a:effectStyle>
      </a:effectStyleLst>
      <a:bgFillStyleLst>
        <a:solidFill>
          <a:schemeClr val="phClr"/>
        </a:solidFill>
        <a:gradFill rotWithShape="1">
          <a:gsLst>
            <a:gs pos="40000">
              <a:schemeClr val="phClr">
                <a:tint val="94000"/>
                <a:shade val="94000"/>
                <a:alpha val="100000"/>
                <a:satMod val="114000"/>
                <a:lumMod val="114000"/>
              </a:schemeClr>
            </a:gs>
            <a:gs pos="74000">
              <a:schemeClr val="phClr">
                <a:tint val="94000"/>
                <a:shade val="94000"/>
                <a:satMod val="128000"/>
                <a:lumMod val="100000"/>
              </a:schemeClr>
            </a:gs>
            <a:gs pos="100000">
              <a:schemeClr val="phClr">
                <a:tint val="98000"/>
                <a:shade val="100000"/>
                <a:hueMod val="98000"/>
                <a:satMod val="100000"/>
                <a:lumMod val="74000"/>
              </a:schemeClr>
            </a:gs>
          </a:gsLst>
          <a:path path="circle">
            <a:fillToRect l="20000" t="-40000" r="20000" b="140000"/>
          </a:path>
        </a:gradFill>
        <a:blipFill rotWithShape="1">
          <a:blip xmlns:r="http://schemas.openxmlformats.org/officeDocument/2006/relationships" r:embed="rId1">
            <a:duotone>
              <a:schemeClr val="phClr">
                <a:tint val="96000"/>
                <a:satMod val="130000"/>
                <a:lumMod val="50000"/>
              </a:schemeClr>
              <a:schemeClr val="phClr">
                <a:tint val="96000"/>
                <a:satMod val="114000"/>
                <a:lumMod val="114000"/>
              </a:schemeClr>
            </a:duotone>
          </a:blip>
          <a:stretch/>
        </a:blipFill>
      </a:bgFillStyleLst>
    </a:fmtScheme>
  </a:themeElements>
  <a:objectDefaults/>
  <a:extraClrSchemeLst/>
</a:theme>
</file>

<file path=ppt/theme/theme4.xml><?xml version="1.0" encoding="utf-8"?>
<a:theme xmlns:a="http://schemas.openxmlformats.org/drawingml/2006/main" name="3_NewUBP_Template20120514_Final">
  <a:themeElements>
    <a:clrScheme name="UBP Colors">
      <a:dk1>
        <a:srgbClr val="DDDEDD"/>
      </a:dk1>
      <a:lt1>
        <a:srgbClr val="FFFFFF"/>
      </a:lt1>
      <a:dk2>
        <a:srgbClr val="1F497D"/>
      </a:dk2>
      <a:lt2>
        <a:srgbClr val="EEECE1"/>
      </a:lt2>
      <a:accent1>
        <a:srgbClr val="BC3521"/>
      </a:accent1>
      <a:accent2>
        <a:srgbClr val="7AAE31"/>
      </a:accent2>
      <a:accent3>
        <a:srgbClr val="008FAB"/>
      </a:accent3>
      <a:accent4>
        <a:srgbClr val="00203F"/>
      </a:accent4>
      <a:accent5>
        <a:srgbClr val="1C8EAB"/>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lgn="r">
          <a:defRPr sz="3600" b="1" dirty="0" smtClean="0">
            <a:solidFill>
              <a:srgbClr val="139FC9"/>
            </a:solidFill>
            <a:latin typeface="Arial"/>
            <a:cs typeface="Arial"/>
          </a:defRPr>
        </a:defPPr>
      </a:lstStyle>
    </a:txDef>
  </a:objectDefaults>
  <a:extraClrSchemeLst/>
</a:theme>
</file>

<file path=ppt/theme/theme5.xml><?xml version="1.0" encoding="utf-8"?>
<a:theme xmlns:a="http://schemas.openxmlformats.org/drawingml/2006/main" name="5_NewUBP_Template20120514_Final">
  <a:themeElements>
    <a:clrScheme name="UBP Colors">
      <a:dk1>
        <a:srgbClr val="DDDEDD"/>
      </a:dk1>
      <a:lt1>
        <a:srgbClr val="FFFFFF"/>
      </a:lt1>
      <a:dk2>
        <a:srgbClr val="1F497D"/>
      </a:dk2>
      <a:lt2>
        <a:srgbClr val="EEECE1"/>
      </a:lt2>
      <a:accent1>
        <a:srgbClr val="BC3521"/>
      </a:accent1>
      <a:accent2>
        <a:srgbClr val="7AAE31"/>
      </a:accent2>
      <a:accent3>
        <a:srgbClr val="008FAB"/>
      </a:accent3>
      <a:accent4>
        <a:srgbClr val="00203F"/>
      </a:accent4>
      <a:accent5>
        <a:srgbClr val="1C8EAB"/>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lgn="r">
          <a:defRPr sz="3600" b="1" dirty="0" smtClean="0">
            <a:solidFill>
              <a:srgbClr val="139FC9"/>
            </a:solidFill>
            <a:latin typeface="Arial"/>
            <a:cs typeface="Arial"/>
          </a:defRPr>
        </a:defPPr>
      </a:lstStyle>
    </a:txDef>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10926</TotalTime>
  <Words>1292</Words>
  <Application>Microsoft Office PowerPoint</Application>
  <PresentationFormat>On-screen Show (4:3)</PresentationFormat>
  <Paragraphs>257</Paragraphs>
  <Slides>43</Slides>
  <Notes>4</Notes>
  <HiddenSlides>0</HiddenSlides>
  <MMClips>2</MMClips>
  <ScaleCrop>false</ScaleCrop>
  <HeadingPairs>
    <vt:vector size="4" baseType="variant">
      <vt:variant>
        <vt:lpstr>Theme</vt:lpstr>
      </vt:variant>
      <vt:variant>
        <vt:i4>5</vt:i4>
      </vt:variant>
      <vt:variant>
        <vt:lpstr>Slide Titles</vt:lpstr>
      </vt:variant>
      <vt:variant>
        <vt:i4>43</vt:i4>
      </vt:variant>
    </vt:vector>
  </HeadingPairs>
  <TitlesOfParts>
    <vt:vector size="48" baseType="lpstr">
      <vt:lpstr>Office Theme</vt:lpstr>
      <vt:lpstr>3_Columns</vt:lpstr>
      <vt:lpstr>Waveform</vt:lpstr>
      <vt:lpstr>3_NewUBP_Template20120514_Final</vt:lpstr>
      <vt:lpstr>5_NewUBP_Template20120514_Final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你的錢往哪裡去？  Where Does the Money Go?</vt:lpstr>
      <vt:lpstr>PowerPoint Presentation</vt:lpstr>
      <vt:lpstr>BRICK AND MORTAR</vt:lpstr>
      <vt:lpstr>PowerPoint Presentation</vt:lpstr>
      <vt:lpstr>PowerPoint Presentation</vt:lpstr>
      <vt:lpstr>PowerPoint Presentation</vt:lpstr>
      <vt:lpstr>PowerPoint Presentation</vt:lpstr>
      <vt:lpstr>PowerPoint Presentation</vt:lpstr>
      <vt:lpstr>美安家居 MHK Household</vt:lpstr>
      <vt:lpstr>美安家居 MHK Household</vt:lpstr>
      <vt:lpstr>PowerPoint Presentation</vt:lpstr>
      <vt:lpstr>PowerPoint Presentation</vt:lpstr>
      <vt:lpstr>PowerPoint Presentation</vt:lpstr>
      <vt:lpstr>更多的購物年金 – 獎勵業績點數 (IBV) More Shopping Annuity - IBV</vt:lpstr>
      <vt:lpstr>PowerPoint Presentation</vt:lpstr>
      <vt:lpstr>PowerPoint Presentation</vt:lpstr>
      <vt:lpstr>美安現金回贈</vt:lpstr>
      <vt:lpstr>PowerPoint Presentation</vt:lpstr>
      <vt:lpstr>PowerPoint Presentation</vt:lpstr>
      <vt:lpstr>PowerPoint Presentation</vt:lpstr>
      <vt:lpstr>一天消費 My Typical Day</vt:lpstr>
      <vt:lpstr>社交購物分享  Social Shopping</vt:lpstr>
      <vt:lpstr>產品搜尋  Product Search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Becoming a Global Opportunity with the Unified Global MPCP</dc:title>
  <dc:creator>James Ridinger</dc:creator>
  <cp:lastModifiedBy>Tracy NG</cp:lastModifiedBy>
  <cp:revision>112</cp:revision>
  <dcterms:created xsi:type="dcterms:W3CDTF">2013-01-30T20:16:35Z</dcterms:created>
  <dcterms:modified xsi:type="dcterms:W3CDTF">2014-05-12T12:01:54Z</dcterms:modified>
</cp:coreProperties>
</file>